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304" r:id="rId3"/>
    <p:sldId id="378" r:id="rId4"/>
    <p:sldId id="278" r:id="rId5"/>
    <p:sldId id="282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29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596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11.23\&#23454;&#39564;&#26102;&#3838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LKH</a:t>
            </a:r>
            <a:r>
              <a:rPr lang="ja-JP" altLang="en-US" dirty="0"/>
              <a:t>の所要時間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Sheet1!$L$2:$L$197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0.32</c:v>
                </c:pt>
                <c:pt idx="18">
                  <c:v>1.01</c:v>
                </c:pt>
                <c:pt idx="19">
                  <c:v>0.19</c:v>
                </c:pt>
                <c:pt idx="20">
                  <c:v>0.24</c:v>
                </c:pt>
                <c:pt idx="21">
                  <c:v>0.01</c:v>
                </c:pt>
                <c:pt idx="22">
                  <c:v>0.01</c:v>
                </c:pt>
                <c:pt idx="23">
                  <c:v>0.28999999999999998</c:v>
                </c:pt>
                <c:pt idx="24">
                  <c:v>0.05</c:v>
                </c:pt>
                <c:pt idx="25">
                  <c:v>0.37</c:v>
                </c:pt>
                <c:pt idx="26">
                  <c:v>0.01</c:v>
                </c:pt>
                <c:pt idx="27">
                  <c:v>0.95</c:v>
                </c:pt>
                <c:pt idx="28">
                  <c:v>0.1</c:v>
                </c:pt>
                <c:pt idx="29">
                  <c:v>0.87</c:v>
                </c:pt>
                <c:pt idx="30">
                  <c:v>0.01</c:v>
                </c:pt>
                <c:pt idx="31">
                  <c:v>1.01</c:v>
                </c:pt>
                <c:pt idx="32">
                  <c:v>0.8</c:v>
                </c:pt>
                <c:pt idx="33">
                  <c:v>0.02</c:v>
                </c:pt>
                <c:pt idx="34">
                  <c:v>0.14000000000000001</c:v>
                </c:pt>
                <c:pt idx="35">
                  <c:v>1.77</c:v>
                </c:pt>
                <c:pt idx="36">
                  <c:v>0.55000000000000004</c:v>
                </c:pt>
                <c:pt idx="37">
                  <c:v>0.66</c:v>
                </c:pt>
                <c:pt idx="38">
                  <c:v>0.65</c:v>
                </c:pt>
                <c:pt idx="39">
                  <c:v>1.07</c:v>
                </c:pt>
                <c:pt idx="40">
                  <c:v>1.76</c:v>
                </c:pt>
                <c:pt idx="41">
                  <c:v>1.32</c:v>
                </c:pt>
                <c:pt idx="42">
                  <c:v>0.02</c:v>
                </c:pt>
                <c:pt idx="43">
                  <c:v>0.02</c:v>
                </c:pt>
                <c:pt idx="44">
                  <c:v>0.44</c:v>
                </c:pt>
                <c:pt idx="45">
                  <c:v>1.51</c:v>
                </c:pt>
                <c:pt idx="46">
                  <c:v>2.17</c:v>
                </c:pt>
                <c:pt idx="47">
                  <c:v>2.48</c:v>
                </c:pt>
                <c:pt idx="48">
                  <c:v>1.88</c:v>
                </c:pt>
                <c:pt idx="49">
                  <c:v>0.66</c:v>
                </c:pt>
                <c:pt idx="50">
                  <c:v>1.76</c:v>
                </c:pt>
                <c:pt idx="51">
                  <c:v>0.33</c:v>
                </c:pt>
                <c:pt idx="52">
                  <c:v>0.03</c:v>
                </c:pt>
                <c:pt idx="53">
                  <c:v>0.32</c:v>
                </c:pt>
                <c:pt idx="54">
                  <c:v>3.94</c:v>
                </c:pt>
                <c:pt idx="55">
                  <c:v>0.56000000000000005</c:v>
                </c:pt>
                <c:pt idx="56">
                  <c:v>0.98</c:v>
                </c:pt>
                <c:pt idx="57">
                  <c:v>1.95</c:v>
                </c:pt>
                <c:pt idx="58">
                  <c:v>0.5</c:v>
                </c:pt>
                <c:pt idx="59">
                  <c:v>2.79</c:v>
                </c:pt>
                <c:pt idx="60">
                  <c:v>1.02</c:v>
                </c:pt>
                <c:pt idx="61">
                  <c:v>0.35</c:v>
                </c:pt>
                <c:pt idx="62">
                  <c:v>0.86</c:v>
                </c:pt>
                <c:pt idx="63">
                  <c:v>0.98</c:v>
                </c:pt>
                <c:pt idx="64">
                  <c:v>0.11</c:v>
                </c:pt>
                <c:pt idx="65">
                  <c:v>4.79</c:v>
                </c:pt>
                <c:pt idx="66">
                  <c:v>1.17</c:v>
                </c:pt>
                <c:pt idx="67">
                  <c:v>1.39</c:v>
                </c:pt>
                <c:pt idx="68">
                  <c:v>4.1399999999999997</c:v>
                </c:pt>
                <c:pt idx="69">
                  <c:v>1.0900000000000001</c:v>
                </c:pt>
                <c:pt idx="70">
                  <c:v>1.64</c:v>
                </c:pt>
                <c:pt idx="71">
                  <c:v>2.2200000000000002</c:v>
                </c:pt>
                <c:pt idx="72">
                  <c:v>1.73</c:v>
                </c:pt>
                <c:pt idx="73">
                  <c:v>2.33</c:v>
                </c:pt>
                <c:pt idx="74">
                  <c:v>5.28</c:v>
                </c:pt>
                <c:pt idx="75">
                  <c:v>0.98</c:v>
                </c:pt>
                <c:pt idx="76">
                  <c:v>0.88</c:v>
                </c:pt>
                <c:pt idx="77">
                  <c:v>2.44</c:v>
                </c:pt>
                <c:pt idx="78">
                  <c:v>1.97</c:v>
                </c:pt>
                <c:pt idx="79">
                  <c:v>2.36</c:v>
                </c:pt>
                <c:pt idx="80">
                  <c:v>2.0499999999999998</c:v>
                </c:pt>
                <c:pt idx="81">
                  <c:v>5.09</c:v>
                </c:pt>
                <c:pt idx="82">
                  <c:v>2.39</c:v>
                </c:pt>
                <c:pt idx="83">
                  <c:v>5.61</c:v>
                </c:pt>
                <c:pt idx="84">
                  <c:v>5.67</c:v>
                </c:pt>
                <c:pt idx="85">
                  <c:v>6.95</c:v>
                </c:pt>
                <c:pt idx="86">
                  <c:v>10.9</c:v>
                </c:pt>
                <c:pt idx="87">
                  <c:v>2.19</c:v>
                </c:pt>
                <c:pt idx="88">
                  <c:v>1.42</c:v>
                </c:pt>
                <c:pt idx="89">
                  <c:v>6.31</c:v>
                </c:pt>
                <c:pt idx="90">
                  <c:v>4.29</c:v>
                </c:pt>
                <c:pt idx="91">
                  <c:v>4.33</c:v>
                </c:pt>
                <c:pt idx="92">
                  <c:v>8.52</c:v>
                </c:pt>
                <c:pt idx="93">
                  <c:v>1.71</c:v>
                </c:pt>
                <c:pt idx="94">
                  <c:v>5.2</c:v>
                </c:pt>
                <c:pt idx="95">
                  <c:v>5.96</c:v>
                </c:pt>
                <c:pt idx="96">
                  <c:v>5.0599999999999996</c:v>
                </c:pt>
                <c:pt idx="97">
                  <c:v>0.99</c:v>
                </c:pt>
                <c:pt idx="98">
                  <c:v>6.24</c:v>
                </c:pt>
                <c:pt idx="99">
                  <c:v>2.1800000000000002</c:v>
                </c:pt>
                <c:pt idx="100">
                  <c:v>5.48</c:v>
                </c:pt>
                <c:pt idx="101">
                  <c:v>4.3899999999999997</c:v>
                </c:pt>
                <c:pt idx="102">
                  <c:v>5.97</c:v>
                </c:pt>
                <c:pt idx="103">
                  <c:v>1.96</c:v>
                </c:pt>
                <c:pt idx="104">
                  <c:v>7.45</c:v>
                </c:pt>
                <c:pt idx="105">
                  <c:v>4.2</c:v>
                </c:pt>
                <c:pt idx="106">
                  <c:v>4.2699999999999996</c:v>
                </c:pt>
                <c:pt idx="107">
                  <c:v>9.02</c:v>
                </c:pt>
                <c:pt idx="108">
                  <c:v>6.69</c:v>
                </c:pt>
                <c:pt idx="109">
                  <c:v>3.31</c:v>
                </c:pt>
                <c:pt idx="110">
                  <c:v>4.3</c:v>
                </c:pt>
                <c:pt idx="111">
                  <c:v>1.53</c:v>
                </c:pt>
                <c:pt idx="112">
                  <c:v>3.94</c:v>
                </c:pt>
                <c:pt idx="113">
                  <c:v>4.0199999999999996</c:v>
                </c:pt>
                <c:pt idx="114">
                  <c:v>3.05</c:v>
                </c:pt>
                <c:pt idx="115">
                  <c:v>27.55</c:v>
                </c:pt>
                <c:pt idx="116">
                  <c:v>10.99</c:v>
                </c:pt>
                <c:pt idx="117">
                  <c:v>4.24</c:v>
                </c:pt>
                <c:pt idx="118">
                  <c:v>1.46</c:v>
                </c:pt>
                <c:pt idx="119">
                  <c:v>3.32</c:v>
                </c:pt>
                <c:pt idx="120">
                  <c:v>4.45</c:v>
                </c:pt>
                <c:pt idx="121">
                  <c:v>7.74</c:v>
                </c:pt>
                <c:pt idx="122">
                  <c:v>10.25</c:v>
                </c:pt>
                <c:pt idx="123">
                  <c:v>8.4700000000000006</c:v>
                </c:pt>
                <c:pt idx="124">
                  <c:v>4.55</c:v>
                </c:pt>
                <c:pt idx="125">
                  <c:v>23.78</c:v>
                </c:pt>
                <c:pt idx="126">
                  <c:v>7.9</c:v>
                </c:pt>
                <c:pt idx="127">
                  <c:v>5.31</c:v>
                </c:pt>
                <c:pt idx="128">
                  <c:v>11.54</c:v>
                </c:pt>
                <c:pt idx="129">
                  <c:v>13.91</c:v>
                </c:pt>
                <c:pt idx="130">
                  <c:v>7.29</c:v>
                </c:pt>
                <c:pt idx="131">
                  <c:v>4.5</c:v>
                </c:pt>
                <c:pt idx="132">
                  <c:v>15.76</c:v>
                </c:pt>
                <c:pt idx="133">
                  <c:v>14.17</c:v>
                </c:pt>
                <c:pt idx="134">
                  <c:v>12.42</c:v>
                </c:pt>
                <c:pt idx="135">
                  <c:v>6.56</c:v>
                </c:pt>
                <c:pt idx="136">
                  <c:v>4.17</c:v>
                </c:pt>
                <c:pt idx="137">
                  <c:v>6.84</c:v>
                </c:pt>
                <c:pt idx="138">
                  <c:v>11.29</c:v>
                </c:pt>
                <c:pt idx="139">
                  <c:v>4.16</c:v>
                </c:pt>
                <c:pt idx="140">
                  <c:v>6.53</c:v>
                </c:pt>
                <c:pt idx="141">
                  <c:v>1.62</c:v>
                </c:pt>
                <c:pt idx="142">
                  <c:v>13.46</c:v>
                </c:pt>
                <c:pt idx="143">
                  <c:v>3.45</c:v>
                </c:pt>
                <c:pt idx="144">
                  <c:v>7.17</c:v>
                </c:pt>
                <c:pt idx="145">
                  <c:v>9.3000000000000007</c:v>
                </c:pt>
                <c:pt idx="146">
                  <c:v>14.25</c:v>
                </c:pt>
                <c:pt idx="147">
                  <c:v>6.41</c:v>
                </c:pt>
                <c:pt idx="148">
                  <c:v>3.38</c:v>
                </c:pt>
                <c:pt idx="149">
                  <c:v>3.51</c:v>
                </c:pt>
                <c:pt idx="150">
                  <c:v>6.27</c:v>
                </c:pt>
                <c:pt idx="151">
                  <c:v>2.33</c:v>
                </c:pt>
                <c:pt idx="152">
                  <c:v>2.59</c:v>
                </c:pt>
                <c:pt idx="153">
                  <c:v>6.54</c:v>
                </c:pt>
                <c:pt idx="154">
                  <c:v>8.77</c:v>
                </c:pt>
                <c:pt idx="155">
                  <c:v>3.44</c:v>
                </c:pt>
                <c:pt idx="156">
                  <c:v>16.96</c:v>
                </c:pt>
                <c:pt idx="157">
                  <c:v>15.53</c:v>
                </c:pt>
                <c:pt idx="158">
                  <c:v>28.35</c:v>
                </c:pt>
                <c:pt idx="159">
                  <c:v>46.37</c:v>
                </c:pt>
                <c:pt idx="160">
                  <c:v>5.86</c:v>
                </c:pt>
                <c:pt idx="161">
                  <c:v>15.96</c:v>
                </c:pt>
                <c:pt idx="162">
                  <c:v>5.08</c:v>
                </c:pt>
                <c:pt idx="163">
                  <c:v>5.09</c:v>
                </c:pt>
                <c:pt idx="164">
                  <c:v>12.82</c:v>
                </c:pt>
                <c:pt idx="165">
                  <c:v>23.81</c:v>
                </c:pt>
                <c:pt idx="166">
                  <c:v>8.66</c:v>
                </c:pt>
                <c:pt idx="167">
                  <c:v>31.73</c:v>
                </c:pt>
                <c:pt idx="168">
                  <c:v>16.39</c:v>
                </c:pt>
                <c:pt idx="169">
                  <c:v>3.77</c:v>
                </c:pt>
                <c:pt idx="170">
                  <c:v>7.12</c:v>
                </c:pt>
                <c:pt idx="171">
                  <c:v>7.26</c:v>
                </c:pt>
                <c:pt idx="172">
                  <c:v>6.99</c:v>
                </c:pt>
                <c:pt idx="173">
                  <c:v>4.2</c:v>
                </c:pt>
                <c:pt idx="174">
                  <c:v>9.26</c:v>
                </c:pt>
                <c:pt idx="175">
                  <c:v>4.28</c:v>
                </c:pt>
                <c:pt idx="176">
                  <c:v>6.02</c:v>
                </c:pt>
                <c:pt idx="177">
                  <c:v>17.89</c:v>
                </c:pt>
                <c:pt idx="178">
                  <c:v>10.199999999999999</c:v>
                </c:pt>
                <c:pt idx="179">
                  <c:v>5.89</c:v>
                </c:pt>
                <c:pt idx="180">
                  <c:v>11.24</c:v>
                </c:pt>
                <c:pt idx="181">
                  <c:v>2.98</c:v>
                </c:pt>
                <c:pt idx="182">
                  <c:v>17.77</c:v>
                </c:pt>
                <c:pt idx="183">
                  <c:v>2.4300000000000002</c:v>
                </c:pt>
                <c:pt idx="184">
                  <c:v>12.99</c:v>
                </c:pt>
                <c:pt idx="185">
                  <c:v>8.7200000000000006</c:v>
                </c:pt>
                <c:pt idx="186">
                  <c:v>47.73</c:v>
                </c:pt>
                <c:pt idx="187">
                  <c:v>21.84</c:v>
                </c:pt>
                <c:pt idx="188">
                  <c:v>9.2799999999999994</c:v>
                </c:pt>
                <c:pt idx="189">
                  <c:v>4.26</c:v>
                </c:pt>
                <c:pt idx="190">
                  <c:v>8.18</c:v>
                </c:pt>
                <c:pt idx="191">
                  <c:v>10.41</c:v>
                </c:pt>
                <c:pt idx="192">
                  <c:v>25.32</c:v>
                </c:pt>
                <c:pt idx="193">
                  <c:v>9.83</c:v>
                </c:pt>
                <c:pt idx="194">
                  <c:v>19.97</c:v>
                </c:pt>
                <c:pt idx="195">
                  <c:v>18.98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C5-449A-9D6A-9683DC92D9DF}"/>
            </c:ext>
          </c:extLst>
        </c:ser>
        <c:ser>
          <c:idx val="1"/>
          <c:order val="1"/>
          <c:tx>
            <c:v>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Sheet1!$R$2:$R$197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</c:v>
                </c:pt>
                <c:pt idx="18">
                  <c:v>0.08</c:v>
                </c:pt>
                <c:pt idx="19">
                  <c:v>0.1</c:v>
                </c:pt>
                <c:pt idx="20">
                  <c:v>0.31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0.22</c:v>
                </c:pt>
                <c:pt idx="24">
                  <c:v>0.11</c:v>
                </c:pt>
                <c:pt idx="25">
                  <c:v>0.16</c:v>
                </c:pt>
                <c:pt idx="26">
                  <c:v>0.19</c:v>
                </c:pt>
                <c:pt idx="27">
                  <c:v>1.1100000000000001</c:v>
                </c:pt>
                <c:pt idx="28">
                  <c:v>0.06</c:v>
                </c:pt>
                <c:pt idx="29">
                  <c:v>0.06</c:v>
                </c:pt>
                <c:pt idx="30">
                  <c:v>0.02</c:v>
                </c:pt>
                <c:pt idx="31">
                  <c:v>1.51</c:v>
                </c:pt>
                <c:pt idx="32">
                  <c:v>0.5</c:v>
                </c:pt>
                <c:pt idx="33">
                  <c:v>0.31</c:v>
                </c:pt>
                <c:pt idx="34">
                  <c:v>1.05</c:v>
                </c:pt>
                <c:pt idx="35">
                  <c:v>0.91</c:v>
                </c:pt>
                <c:pt idx="36">
                  <c:v>0.4</c:v>
                </c:pt>
                <c:pt idx="37">
                  <c:v>0.44</c:v>
                </c:pt>
                <c:pt idx="38">
                  <c:v>1.0900000000000001</c:v>
                </c:pt>
                <c:pt idx="39">
                  <c:v>0.72</c:v>
                </c:pt>
                <c:pt idx="40">
                  <c:v>0.63</c:v>
                </c:pt>
                <c:pt idx="41">
                  <c:v>1.39</c:v>
                </c:pt>
                <c:pt idx="42">
                  <c:v>0.02</c:v>
                </c:pt>
                <c:pt idx="43">
                  <c:v>0.15</c:v>
                </c:pt>
                <c:pt idx="44">
                  <c:v>0.94</c:v>
                </c:pt>
                <c:pt idx="45">
                  <c:v>1.31</c:v>
                </c:pt>
                <c:pt idx="46">
                  <c:v>1.53</c:v>
                </c:pt>
                <c:pt idx="47">
                  <c:v>1.97</c:v>
                </c:pt>
                <c:pt idx="48">
                  <c:v>0.66</c:v>
                </c:pt>
                <c:pt idx="49">
                  <c:v>1.1100000000000001</c:v>
                </c:pt>
                <c:pt idx="50">
                  <c:v>1.35</c:v>
                </c:pt>
                <c:pt idx="51">
                  <c:v>0.09</c:v>
                </c:pt>
                <c:pt idx="52">
                  <c:v>0.04</c:v>
                </c:pt>
                <c:pt idx="53">
                  <c:v>0.68</c:v>
                </c:pt>
                <c:pt idx="54">
                  <c:v>1.26</c:v>
                </c:pt>
                <c:pt idx="55">
                  <c:v>0.54</c:v>
                </c:pt>
                <c:pt idx="56">
                  <c:v>1.94</c:v>
                </c:pt>
                <c:pt idx="57">
                  <c:v>0.72</c:v>
                </c:pt>
                <c:pt idx="58">
                  <c:v>0.32</c:v>
                </c:pt>
                <c:pt idx="59">
                  <c:v>1.34</c:v>
                </c:pt>
                <c:pt idx="60">
                  <c:v>0.42</c:v>
                </c:pt>
                <c:pt idx="61">
                  <c:v>3.52</c:v>
                </c:pt>
                <c:pt idx="62">
                  <c:v>0.72</c:v>
                </c:pt>
                <c:pt idx="63">
                  <c:v>1.63</c:v>
                </c:pt>
                <c:pt idx="64">
                  <c:v>0.13</c:v>
                </c:pt>
                <c:pt idx="65">
                  <c:v>3.59</c:v>
                </c:pt>
                <c:pt idx="66">
                  <c:v>0.87</c:v>
                </c:pt>
                <c:pt idx="67">
                  <c:v>1.9</c:v>
                </c:pt>
                <c:pt idx="68">
                  <c:v>2.25</c:v>
                </c:pt>
                <c:pt idx="69">
                  <c:v>0.27</c:v>
                </c:pt>
                <c:pt idx="70">
                  <c:v>1.41</c:v>
                </c:pt>
                <c:pt idx="71">
                  <c:v>3.57</c:v>
                </c:pt>
                <c:pt idx="72">
                  <c:v>1.1299999999999999</c:v>
                </c:pt>
                <c:pt idx="73">
                  <c:v>1.72</c:v>
                </c:pt>
                <c:pt idx="74">
                  <c:v>3.24</c:v>
                </c:pt>
                <c:pt idx="75">
                  <c:v>1.1200000000000001</c:v>
                </c:pt>
                <c:pt idx="76">
                  <c:v>0.98</c:v>
                </c:pt>
                <c:pt idx="77">
                  <c:v>2.95</c:v>
                </c:pt>
                <c:pt idx="78">
                  <c:v>0.71</c:v>
                </c:pt>
                <c:pt idx="79">
                  <c:v>2.06</c:v>
                </c:pt>
                <c:pt idx="80">
                  <c:v>1.71</c:v>
                </c:pt>
                <c:pt idx="81">
                  <c:v>13</c:v>
                </c:pt>
                <c:pt idx="82">
                  <c:v>0.94</c:v>
                </c:pt>
                <c:pt idx="83">
                  <c:v>11.56</c:v>
                </c:pt>
                <c:pt idx="84">
                  <c:v>4.1500000000000004</c:v>
                </c:pt>
                <c:pt idx="85">
                  <c:v>4.62</c:v>
                </c:pt>
                <c:pt idx="86">
                  <c:v>14.13</c:v>
                </c:pt>
                <c:pt idx="87">
                  <c:v>2.23</c:v>
                </c:pt>
                <c:pt idx="88">
                  <c:v>3.55</c:v>
                </c:pt>
                <c:pt idx="89">
                  <c:v>0.97</c:v>
                </c:pt>
                <c:pt idx="90">
                  <c:v>2.31</c:v>
                </c:pt>
                <c:pt idx="91">
                  <c:v>3.96</c:v>
                </c:pt>
                <c:pt idx="92">
                  <c:v>8.1199999999999992</c:v>
                </c:pt>
                <c:pt idx="93">
                  <c:v>10.28</c:v>
                </c:pt>
                <c:pt idx="94">
                  <c:v>5.43</c:v>
                </c:pt>
                <c:pt idx="95">
                  <c:v>3.26</c:v>
                </c:pt>
                <c:pt idx="96">
                  <c:v>7.83</c:v>
                </c:pt>
                <c:pt idx="97">
                  <c:v>0.99</c:v>
                </c:pt>
                <c:pt idx="98">
                  <c:v>5.41</c:v>
                </c:pt>
                <c:pt idx="99">
                  <c:v>1.33</c:v>
                </c:pt>
                <c:pt idx="100">
                  <c:v>2.2200000000000002</c:v>
                </c:pt>
                <c:pt idx="101">
                  <c:v>4.91</c:v>
                </c:pt>
                <c:pt idx="102">
                  <c:v>6.7</c:v>
                </c:pt>
                <c:pt idx="103">
                  <c:v>2.77</c:v>
                </c:pt>
                <c:pt idx="104">
                  <c:v>13.27</c:v>
                </c:pt>
                <c:pt idx="105">
                  <c:v>4.58</c:v>
                </c:pt>
                <c:pt idx="106">
                  <c:v>4.7</c:v>
                </c:pt>
                <c:pt idx="107">
                  <c:v>4.3600000000000003</c:v>
                </c:pt>
                <c:pt idx="108">
                  <c:v>1.38</c:v>
                </c:pt>
                <c:pt idx="109">
                  <c:v>5.13</c:v>
                </c:pt>
                <c:pt idx="110">
                  <c:v>8.89</c:v>
                </c:pt>
                <c:pt idx="111">
                  <c:v>1.77</c:v>
                </c:pt>
                <c:pt idx="112">
                  <c:v>5.29</c:v>
                </c:pt>
                <c:pt idx="113">
                  <c:v>18.12</c:v>
                </c:pt>
                <c:pt idx="114">
                  <c:v>5.19</c:v>
                </c:pt>
                <c:pt idx="115">
                  <c:v>32.590000000000003</c:v>
                </c:pt>
                <c:pt idx="116">
                  <c:v>2.0499999999999998</c:v>
                </c:pt>
                <c:pt idx="117">
                  <c:v>4.8099999999999996</c:v>
                </c:pt>
                <c:pt idx="118">
                  <c:v>2.64</c:v>
                </c:pt>
                <c:pt idx="119">
                  <c:v>20.04</c:v>
                </c:pt>
                <c:pt idx="120">
                  <c:v>3.45</c:v>
                </c:pt>
                <c:pt idx="121">
                  <c:v>8.31</c:v>
                </c:pt>
                <c:pt idx="122">
                  <c:v>8.52</c:v>
                </c:pt>
                <c:pt idx="123">
                  <c:v>8.25</c:v>
                </c:pt>
                <c:pt idx="124">
                  <c:v>3.25</c:v>
                </c:pt>
                <c:pt idx="125">
                  <c:v>29.94</c:v>
                </c:pt>
                <c:pt idx="126">
                  <c:v>10.74</c:v>
                </c:pt>
                <c:pt idx="127">
                  <c:v>5.4</c:v>
                </c:pt>
                <c:pt idx="128">
                  <c:v>17.57</c:v>
                </c:pt>
                <c:pt idx="129">
                  <c:v>12.78</c:v>
                </c:pt>
                <c:pt idx="130">
                  <c:v>10.66</c:v>
                </c:pt>
                <c:pt idx="131">
                  <c:v>6.37</c:v>
                </c:pt>
                <c:pt idx="132">
                  <c:v>17.05</c:v>
                </c:pt>
                <c:pt idx="133">
                  <c:v>15.61</c:v>
                </c:pt>
                <c:pt idx="134">
                  <c:v>14.96</c:v>
                </c:pt>
                <c:pt idx="135">
                  <c:v>13.79</c:v>
                </c:pt>
                <c:pt idx="136">
                  <c:v>8.23</c:v>
                </c:pt>
                <c:pt idx="137">
                  <c:v>13.11</c:v>
                </c:pt>
                <c:pt idx="138">
                  <c:v>7.39</c:v>
                </c:pt>
                <c:pt idx="139">
                  <c:v>3.8</c:v>
                </c:pt>
                <c:pt idx="140">
                  <c:v>11.32</c:v>
                </c:pt>
                <c:pt idx="141">
                  <c:v>2.21</c:v>
                </c:pt>
                <c:pt idx="142">
                  <c:v>11.04</c:v>
                </c:pt>
                <c:pt idx="143">
                  <c:v>4.7</c:v>
                </c:pt>
                <c:pt idx="144">
                  <c:v>6.92</c:v>
                </c:pt>
                <c:pt idx="145">
                  <c:v>13.71</c:v>
                </c:pt>
                <c:pt idx="146">
                  <c:v>5.64</c:v>
                </c:pt>
                <c:pt idx="147">
                  <c:v>3.17</c:v>
                </c:pt>
                <c:pt idx="148">
                  <c:v>5.03</c:v>
                </c:pt>
                <c:pt idx="149">
                  <c:v>3.5</c:v>
                </c:pt>
                <c:pt idx="150">
                  <c:v>6.89</c:v>
                </c:pt>
                <c:pt idx="151">
                  <c:v>4.24</c:v>
                </c:pt>
                <c:pt idx="152">
                  <c:v>2.77</c:v>
                </c:pt>
                <c:pt idx="153">
                  <c:v>10.38</c:v>
                </c:pt>
                <c:pt idx="154">
                  <c:v>3.99</c:v>
                </c:pt>
                <c:pt idx="155">
                  <c:v>5.65</c:v>
                </c:pt>
                <c:pt idx="156">
                  <c:v>14.03</c:v>
                </c:pt>
                <c:pt idx="157">
                  <c:v>18.73</c:v>
                </c:pt>
                <c:pt idx="158">
                  <c:v>32.049999999999997</c:v>
                </c:pt>
                <c:pt idx="159">
                  <c:v>38.950000000000003</c:v>
                </c:pt>
                <c:pt idx="160">
                  <c:v>5.08</c:v>
                </c:pt>
                <c:pt idx="161">
                  <c:v>16.54</c:v>
                </c:pt>
                <c:pt idx="162">
                  <c:v>8.09</c:v>
                </c:pt>
                <c:pt idx="163">
                  <c:v>9.17</c:v>
                </c:pt>
                <c:pt idx="164">
                  <c:v>15.02</c:v>
                </c:pt>
                <c:pt idx="165">
                  <c:v>45.37</c:v>
                </c:pt>
                <c:pt idx="166">
                  <c:v>11.17</c:v>
                </c:pt>
                <c:pt idx="167">
                  <c:v>11.54</c:v>
                </c:pt>
                <c:pt idx="168">
                  <c:v>20.18</c:v>
                </c:pt>
                <c:pt idx="169">
                  <c:v>3.71</c:v>
                </c:pt>
                <c:pt idx="170">
                  <c:v>10.37</c:v>
                </c:pt>
                <c:pt idx="171">
                  <c:v>12.34</c:v>
                </c:pt>
                <c:pt idx="172">
                  <c:v>5.75</c:v>
                </c:pt>
                <c:pt idx="173">
                  <c:v>26.7</c:v>
                </c:pt>
                <c:pt idx="174">
                  <c:v>5.93</c:v>
                </c:pt>
                <c:pt idx="175">
                  <c:v>5.17</c:v>
                </c:pt>
                <c:pt idx="176">
                  <c:v>5.46</c:v>
                </c:pt>
                <c:pt idx="177">
                  <c:v>5.25</c:v>
                </c:pt>
                <c:pt idx="178">
                  <c:v>26.44</c:v>
                </c:pt>
                <c:pt idx="179">
                  <c:v>8.4499999999999993</c:v>
                </c:pt>
                <c:pt idx="180">
                  <c:v>13.56</c:v>
                </c:pt>
                <c:pt idx="181">
                  <c:v>6.39</c:v>
                </c:pt>
                <c:pt idx="182">
                  <c:v>13.39</c:v>
                </c:pt>
                <c:pt idx="183">
                  <c:v>2.65</c:v>
                </c:pt>
                <c:pt idx="184">
                  <c:v>6.71</c:v>
                </c:pt>
                <c:pt idx="185">
                  <c:v>4.99</c:v>
                </c:pt>
                <c:pt idx="186">
                  <c:v>7.5</c:v>
                </c:pt>
                <c:pt idx="187">
                  <c:v>40.4</c:v>
                </c:pt>
                <c:pt idx="188">
                  <c:v>15.14</c:v>
                </c:pt>
                <c:pt idx="189">
                  <c:v>2.99</c:v>
                </c:pt>
                <c:pt idx="190">
                  <c:v>15.01</c:v>
                </c:pt>
                <c:pt idx="191">
                  <c:v>15.38</c:v>
                </c:pt>
                <c:pt idx="192">
                  <c:v>22.09</c:v>
                </c:pt>
                <c:pt idx="193">
                  <c:v>8.43</c:v>
                </c:pt>
                <c:pt idx="194">
                  <c:v>21.1</c:v>
                </c:pt>
                <c:pt idx="195">
                  <c:v>18.059999999999999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C5-449A-9D6A-9683DC92D9DF}"/>
            </c:ext>
          </c:extLst>
        </c:ser>
        <c:ser>
          <c:idx val="2"/>
          <c:order val="2"/>
          <c:tx>
            <c:v>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Sheet1!$X$2:$X$197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7.0000000000000007E-2</c:v>
                </c:pt>
                <c:pt idx="19">
                  <c:v>0.11</c:v>
                </c:pt>
                <c:pt idx="20">
                  <c:v>0.68</c:v>
                </c:pt>
                <c:pt idx="21">
                  <c:v>0.05</c:v>
                </c:pt>
                <c:pt idx="22">
                  <c:v>0.01</c:v>
                </c:pt>
                <c:pt idx="23">
                  <c:v>0.17</c:v>
                </c:pt>
                <c:pt idx="24">
                  <c:v>0.16</c:v>
                </c:pt>
                <c:pt idx="25">
                  <c:v>0.11</c:v>
                </c:pt>
                <c:pt idx="26">
                  <c:v>0.3</c:v>
                </c:pt>
                <c:pt idx="27">
                  <c:v>0.98</c:v>
                </c:pt>
                <c:pt idx="28">
                  <c:v>0.11</c:v>
                </c:pt>
                <c:pt idx="29">
                  <c:v>0.05</c:v>
                </c:pt>
                <c:pt idx="30">
                  <c:v>0.02</c:v>
                </c:pt>
                <c:pt idx="31">
                  <c:v>0.89</c:v>
                </c:pt>
                <c:pt idx="32">
                  <c:v>0.62</c:v>
                </c:pt>
                <c:pt idx="33">
                  <c:v>0.38</c:v>
                </c:pt>
                <c:pt idx="34">
                  <c:v>0.17</c:v>
                </c:pt>
                <c:pt idx="35">
                  <c:v>1.62</c:v>
                </c:pt>
                <c:pt idx="36">
                  <c:v>0.38</c:v>
                </c:pt>
                <c:pt idx="37">
                  <c:v>0.45</c:v>
                </c:pt>
                <c:pt idx="38">
                  <c:v>0.79</c:v>
                </c:pt>
                <c:pt idx="39">
                  <c:v>0.53</c:v>
                </c:pt>
                <c:pt idx="40">
                  <c:v>0.13</c:v>
                </c:pt>
                <c:pt idx="41">
                  <c:v>0.85</c:v>
                </c:pt>
                <c:pt idx="42">
                  <c:v>0.02</c:v>
                </c:pt>
                <c:pt idx="43">
                  <c:v>0.08</c:v>
                </c:pt>
                <c:pt idx="44">
                  <c:v>0.52</c:v>
                </c:pt>
                <c:pt idx="45">
                  <c:v>5.13</c:v>
                </c:pt>
                <c:pt idx="46">
                  <c:v>1.3</c:v>
                </c:pt>
                <c:pt idx="47">
                  <c:v>1.91</c:v>
                </c:pt>
                <c:pt idx="48">
                  <c:v>0.69</c:v>
                </c:pt>
                <c:pt idx="49">
                  <c:v>0.83</c:v>
                </c:pt>
                <c:pt idx="50">
                  <c:v>1.03</c:v>
                </c:pt>
                <c:pt idx="51">
                  <c:v>0.28999999999999998</c:v>
                </c:pt>
                <c:pt idx="52">
                  <c:v>0.04</c:v>
                </c:pt>
                <c:pt idx="53">
                  <c:v>0.54</c:v>
                </c:pt>
                <c:pt idx="54">
                  <c:v>1.2</c:v>
                </c:pt>
                <c:pt idx="55">
                  <c:v>0.42</c:v>
                </c:pt>
                <c:pt idx="56">
                  <c:v>1.43</c:v>
                </c:pt>
                <c:pt idx="57">
                  <c:v>0.98</c:v>
                </c:pt>
                <c:pt idx="58">
                  <c:v>0.37</c:v>
                </c:pt>
                <c:pt idx="59">
                  <c:v>1.97</c:v>
                </c:pt>
                <c:pt idx="60">
                  <c:v>0.57999999999999996</c:v>
                </c:pt>
                <c:pt idx="61">
                  <c:v>2.59</c:v>
                </c:pt>
                <c:pt idx="62">
                  <c:v>1.48</c:v>
                </c:pt>
                <c:pt idx="63">
                  <c:v>1.49</c:v>
                </c:pt>
                <c:pt idx="64">
                  <c:v>0.19</c:v>
                </c:pt>
                <c:pt idx="65">
                  <c:v>2.41</c:v>
                </c:pt>
                <c:pt idx="66">
                  <c:v>1.49</c:v>
                </c:pt>
                <c:pt idx="67">
                  <c:v>2.58</c:v>
                </c:pt>
                <c:pt idx="68">
                  <c:v>4.67</c:v>
                </c:pt>
                <c:pt idx="69">
                  <c:v>0.49</c:v>
                </c:pt>
                <c:pt idx="70">
                  <c:v>1.1000000000000001</c:v>
                </c:pt>
                <c:pt idx="71">
                  <c:v>2.25</c:v>
                </c:pt>
                <c:pt idx="72">
                  <c:v>1.31</c:v>
                </c:pt>
                <c:pt idx="73">
                  <c:v>2.4900000000000002</c:v>
                </c:pt>
                <c:pt idx="74">
                  <c:v>2.56</c:v>
                </c:pt>
                <c:pt idx="75">
                  <c:v>1.43</c:v>
                </c:pt>
                <c:pt idx="76">
                  <c:v>1.17</c:v>
                </c:pt>
                <c:pt idx="77">
                  <c:v>3.11</c:v>
                </c:pt>
                <c:pt idx="78">
                  <c:v>0.49</c:v>
                </c:pt>
                <c:pt idx="79">
                  <c:v>2.02</c:v>
                </c:pt>
                <c:pt idx="80">
                  <c:v>1.62</c:v>
                </c:pt>
                <c:pt idx="81">
                  <c:v>15.14</c:v>
                </c:pt>
                <c:pt idx="82">
                  <c:v>0.89</c:v>
                </c:pt>
                <c:pt idx="83">
                  <c:v>11.78</c:v>
                </c:pt>
                <c:pt idx="84">
                  <c:v>4.43</c:v>
                </c:pt>
                <c:pt idx="85">
                  <c:v>3.41</c:v>
                </c:pt>
                <c:pt idx="86">
                  <c:v>17.809999999999999</c:v>
                </c:pt>
                <c:pt idx="87">
                  <c:v>2.95</c:v>
                </c:pt>
                <c:pt idx="88">
                  <c:v>3.77</c:v>
                </c:pt>
                <c:pt idx="89">
                  <c:v>0.94</c:v>
                </c:pt>
                <c:pt idx="90">
                  <c:v>1.96</c:v>
                </c:pt>
                <c:pt idx="91">
                  <c:v>3.98</c:v>
                </c:pt>
                <c:pt idx="92">
                  <c:v>5.74</c:v>
                </c:pt>
                <c:pt idx="93">
                  <c:v>8.74</c:v>
                </c:pt>
                <c:pt idx="94">
                  <c:v>4.33</c:v>
                </c:pt>
                <c:pt idx="95">
                  <c:v>3.12</c:v>
                </c:pt>
                <c:pt idx="96">
                  <c:v>7.17</c:v>
                </c:pt>
                <c:pt idx="97">
                  <c:v>0.88</c:v>
                </c:pt>
                <c:pt idx="98">
                  <c:v>6.82</c:v>
                </c:pt>
                <c:pt idx="99">
                  <c:v>1.28</c:v>
                </c:pt>
                <c:pt idx="100">
                  <c:v>3.18</c:v>
                </c:pt>
                <c:pt idx="101">
                  <c:v>5.16</c:v>
                </c:pt>
                <c:pt idx="102">
                  <c:v>4.3600000000000003</c:v>
                </c:pt>
                <c:pt idx="103">
                  <c:v>2.5099999999999998</c:v>
                </c:pt>
                <c:pt idx="104">
                  <c:v>10.18</c:v>
                </c:pt>
                <c:pt idx="105">
                  <c:v>6.19</c:v>
                </c:pt>
                <c:pt idx="106">
                  <c:v>5.85</c:v>
                </c:pt>
                <c:pt idx="107">
                  <c:v>4.8</c:v>
                </c:pt>
                <c:pt idx="108">
                  <c:v>1.83</c:v>
                </c:pt>
                <c:pt idx="109">
                  <c:v>4.37</c:v>
                </c:pt>
                <c:pt idx="110">
                  <c:v>10.99</c:v>
                </c:pt>
                <c:pt idx="111">
                  <c:v>1.47</c:v>
                </c:pt>
                <c:pt idx="112">
                  <c:v>4.97</c:v>
                </c:pt>
                <c:pt idx="113">
                  <c:v>13.17</c:v>
                </c:pt>
                <c:pt idx="114">
                  <c:v>5.03</c:v>
                </c:pt>
                <c:pt idx="115">
                  <c:v>31.9</c:v>
                </c:pt>
                <c:pt idx="116">
                  <c:v>1.52</c:v>
                </c:pt>
                <c:pt idx="117">
                  <c:v>3.32</c:v>
                </c:pt>
                <c:pt idx="118">
                  <c:v>1.8</c:v>
                </c:pt>
                <c:pt idx="119">
                  <c:v>10.35</c:v>
                </c:pt>
                <c:pt idx="120">
                  <c:v>4.25</c:v>
                </c:pt>
                <c:pt idx="121">
                  <c:v>13.49</c:v>
                </c:pt>
                <c:pt idx="122">
                  <c:v>6.66</c:v>
                </c:pt>
                <c:pt idx="123">
                  <c:v>6.78</c:v>
                </c:pt>
                <c:pt idx="124">
                  <c:v>5.23</c:v>
                </c:pt>
                <c:pt idx="125">
                  <c:v>50.77</c:v>
                </c:pt>
                <c:pt idx="126">
                  <c:v>7.23</c:v>
                </c:pt>
                <c:pt idx="127">
                  <c:v>4.71</c:v>
                </c:pt>
                <c:pt idx="128">
                  <c:v>37.659999999999997</c:v>
                </c:pt>
                <c:pt idx="129">
                  <c:v>23.47</c:v>
                </c:pt>
                <c:pt idx="130">
                  <c:v>16.43</c:v>
                </c:pt>
                <c:pt idx="131">
                  <c:v>5.88</c:v>
                </c:pt>
                <c:pt idx="132">
                  <c:v>4.93</c:v>
                </c:pt>
                <c:pt idx="133">
                  <c:v>12.01</c:v>
                </c:pt>
                <c:pt idx="134">
                  <c:v>10.59</c:v>
                </c:pt>
                <c:pt idx="135">
                  <c:v>11.57</c:v>
                </c:pt>
                <c:pt idx="136">
                  <c:v>5.72</c:v>
                </c:pt>
                <c:pt idx="137">
                  <c:v>11.86</c:v>
                </c:pt>
                <c:pt idx="138">
                  <c:v>9.7899999999999991</c:v>
                </c:pt>
                <c:pt idx="139">
                  <c:v>3.17</c:v>
                </c:pt>
                <c:pt idx="140">
                  <c:v>11.31</c:v>
                </c:pt>
                <c:pt idx="141">
                  <c:v>2.6</c:v>
                </c:pt>
                <c:pt idx="142">
                  <c:v>17.27</c:v>
                </c:pt>
                <c:pt idx="143">
                  <c:v>3.66</c:v>
                </c:pt>
                <c:pt idx="144">
                  <c:v>7.6</c:v>
                </c:pt>
                <c:pt idx="145">
                  <c:v>7.1</c:v>
                </c:pt>
                <c:pt idx="146">
                  <c:v>7.85</c:v>
                </c:pt>
                <c:pt idx="147">
                  <c:v>3.34</c:v>
                </c:pt>
                <c:pt idx="148">
                  <c:v>3.83</c:v>
                </c:pt>
                <c:pt idx="149">
                  <c:v>4.1100000000000003</c:v>
                </c:pt>
                <c:pt idx="150">
                  <c:v>6.18</c:v>
                </c:pt>
                <c:pt idx="151">
                  <c:v>4.43</c:v>
                </c:pt>
                <c:pt idx="152">
                  <c:v>2.0499999999999998</c:v>
                </c:pt>
                <c:pt idx="153">
                  <c:v>9.86</c:v>
                </c:pt>
                <c:pt idx="154">
                  <c:v>2.84</c:v>
                </c:pt>
                <c:pt idx="155">
                  <c:v>4.29</c:v>
                </c:pt>
                <c:pt idx="156">
                  <c:v>31.11</c:v>
                </c:pt>
                <c:pt idx="157">
                  <c:v>32.25</c:v>
                </c:pt>
                <c:pt idx="158">
                  <c:v>45.71</c:v>
                </c:pt>
                <c:pt idx="159">
                  <c:v>79.89</c:v>
                </c:pt>
                <c:pt idx="160">
                  <c:v>7.79</c:v>
                </c:pt>
                <c:pt idx="161">
                  <c:v>50.7</c:v>
                </c:pt>
                <c:pt idx="162">
                  <c:v>14.86</c:v>
                </c:pt>
                <c:pt idx="163">
                  <c:v>6.94</c:v>
                </c:pt>
                <c:pt idx="164">
                  <c:v>13.28</c:v>
                </c:pt>
                <c:pt idx="165">
                  <c:v>78.34</c:v>
                </c:pt>
                <c:pt idx="166">
                  <c:v>15.25</c:v>
                </c:pt>
                <c:pt idx="167">
                  <c:v>22.38</c:v>
                </c:pt>
                <c:pt idx="168">
                  <c:v>36.99</c:v>
                </c:pt>
                <c:pt idx="169">
                  <c:v>3.4</c:v>
                </c:pt>
                <c:pt idx="170">
                  <c:v>9.6199999999999992</c:v>
                </c:pt>
                <c:pt idx="171">
                  <c:v>11.25</c:v>
                </c:pt>
                <c:pt idx="172">
                  <c:v>5.16</c:v>
                </c:pt>
                <c:pt idx="173">
                  <c:v>34.619999999999997</c:v>
                </c:pt>
                <c:pt idx="174">
                  <c:v>7.65</c:v>
                </c:pt>
                <c:pt idx="175">
                  <c:v>3.85</c:v>
                </c:pt>
                <c:pt idx="176">
                  <c:v>5.64</c:v>
                </c:pt>
                <c:pt idx="177">
                  <c:v>9.6199999999999992</c:v>
                </c:pt>
                <c:pt idx="178">
                  <c:v>36.94</c:v>
                </c:pt>
                <c:pt idx="179">
                  <c:v>9.2200000000000006</c:v>
                </c:pt>
                <c:pt idx="180">
                  <c:v>12.53</c:v>
                </c:pt>
                <c:pt idx="181">
                  <c:v>4.93</c:v>
                </c:pt>
                <c:pt idx="182">
                  <c:v>14.43</c:v>
                </c:pt>
                <c:pt idx="183">
                  <c:v>3.39</c:v>
                </c:pt>
                <c:pt idx="184">
                  <c:v>7.97</c:v>
                </c:pt>
                <c:pt idx="185">
                  <c:v>4.0999999999999996</c:v>
                </c:pt>
                <c:pt idx="186">
                  <c:v>14.1</c:v>
                </c:pt>
                <c:pt idx="187">
                  <c:v>68.34</c:v>
                </c:pt>
                <c:pt idx="188">
                  <c:v>11.82</c:v>
                </c:pt>
                <c:pt idx="189">
                  <c:v>3.07</c:v>
                </c:pt>
                <c:pt idx="190">
                  <c:v>9.2899999999999991</c:v>
                </c:pt>
                <c:pt idx="191">
                  <c:v>13.6</c:v>
                </c:pt>
                <c:pt idx="192">
                  <c:v>36.18</c:v>
                </c:pt>
                <c:pt idx="193">
                  <c:v>16.91</c:v>
                </c:pt>
                <c:pt idx="194">
                  <c:v>51.49</c:v>
                </c:pt>
                <c:pt idx="195">
                  <c:v>19.07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C5-449A-9D6A-9683DC92D9DF}"/>
            </c:ext>
          </c:extLst>
        </c:ser>
        <c:ser>
          <c:idx val="3"/>
          <c:order val="3"/>
          <c:tx>
            <c:v>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Sheet1!$AD$2:$AD$197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0.05</c:v>
                </c:pt>
                <c:pt idx="19">
                  <c:v>0.09</c:v>
                </c:pt>
                <c:pt idx="20">
                  <c:v>7.0000000000000007E-2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0.13</c:v>
                </c:pt>
                <c:pt idx="24">
                  <c:v>0.08</c:v>
                </c:pt>
                <c:pt idx="25">
                  <c:v>0.13</c:v>
                </c:pt>
                <c:pt idx="26">
                  <c:v>0.18</c:v>
                </c:pt>
                <c:pt idx="27">
                  <c:v>0.91</c:v>
                </c:pt>
                <c:pt idx="28">
                  <c:v>7.0000000000000007E-2</c:v>
                </c:pt>
                <c:pt idx="29">
                  <c:v>0.2</c:v>
                </c:pt>
                <c:pt idx="30">
                  <c:v>0.02</c:v>
                </c:pt>
                <c:pt idx="31">
                  <c:v>1.43</c:v>
                </c:pt>
                <c:pt idx="32">
                  <c:v>0.77</c:v>
                </c:pt>
                <c:pt idx="33">
                  <c:v>0.39</c:v>
                </c:pt>
                <c:pt idx="34">
                  <c:v>7.0000000000000007E-2</c:v>
                </c:pt>
                <c:pt idx="35">
                  <c:v>1.08</c:v>
                </c:pt>
                <c:pt idx="36">
                  <c:v>0.26</c:v>
                </c:pt>
                <c:pt idx="37">
                  <c:v>0.16</c:v>
                </c:pt>
                <c:pt idx="38">
                  <c:v>1.24</c:v>
                </c:pt>
                <c:pt idx="39">
                  <c:v>0.77</c:v>
                </c:pt>
                <c:pt idx="40">
                  <c:v>0.63</c:v>
                </c:pt>
                <c:pt idx="41">
                  <c:v>0.75</c:v>
                </c:pt>
                <c:pt idx="42">
                  <c:v>0.02</c:v>
                </c:pt>
                <c:pt idx="43">
                  <c:v>0.08</c:v>
                </c:pt>
                <c:pt idx="44">
                  <c:v>0.62</c:v>
                </c:pt>
                <c:pt idx="45">
                  <c:v>1.96</c:v>
                </c:pt>
                <c:pt idx="46">
                  <c:v>0.55000000000000004</c:v>
                </c:pt>
                <c:pt idx="47">
                  <c:v>2.11</c:v>
                </c:pt>
                <c:pt idx="48">
                  <c:v>0.85</c:v>
                </c:pt>
                <c:pt idx="49">
                  <c:v>0.87</c:v>
                </c:pt>
                <c:pt idx="50">
                  <c:v>1.17</c:v>
                </c:pt>
                <c:pt idx="51">
                  <c:v>0.11</c:v>
                </c:pt>
                <c:pt idx="52">
                  <c:v>0.11</c:v>
                </c:pt>
                <c:pt idx="53">
                  <c:v>0.7</c:v>
                </c:pt>
                <c:pt idx="54">
                  <c:v>1.52</c:v>
                </c:pt>
                <c:pt idx="55">
                  <c:v>0.61</c:v>
                </c:pt>
                <c:pt idx="56">
                  <c:v>1.69</c:v>
                </c:pt>
                <c:pt idx="57">
                  <c:v>0.55000000000000004</c:v>
                </c:pt>
                <c:pt idx="58">
                  <c:v>0.44</c:v>
                </c:pt>
                <c:pt idx="59">
                  <c:v>1.85</c:v>
                </c:pt>
                <c:pt idx="60">
                  <c:v>0.78</c:v>
                </c:pt>
                <c:pt idx="61">
                  <c:v>1.67</c:v>
                </c:pt>
                <c:pt idx="62">
                  <c:v>0.68</c:v>
                </c:pt>
                <c:pt idx="63">
                  <c:v>2.09</c:v>
                </c:pt>
                <c:pt idx="64">
                  <c:v>0.14000000000000001</c:v>
                </c:pt>
                <c:pt idx="65">
                  <c:v>1.85</c:v>
                </c:pt>
                <c:pt idx="66">
                  <c:v>0.96</c:v>
                </c:pt>
                <c:pt idx="67">
                  <c:v>2.98</c:v>
                </c:pt>
                <c:pt idx="68">
                  <c:v>2.67</c:v>
                </c:pt>
                <c:pt idx="69">
                  <c:v>0.3</c:v>
                </c:pt>
                <c:pt idx="70">
                  <c:v>1.1200000000000001</c:v>
                </c:pt>
                <c:pt idx="71">
                  <c:v>3.4</c:v>
                </c:pt>
                <c:pt idx="72">
                  <c:v>1.1100000000000001</c:v>
                </c:pt>
                <c:pt idx="73">
                  <c:v>2.58</c:v>
                </c:pt>
                <c:pt idx="74">
                  <c:v>3.54</c:v>
                </c:pt>
                <c:pt idx="75">
                  <c:v>1.63</c:v>
                </c:pt>
                <c:pt idx="76">
                  <c:v>1.18</c:v>
                </c:pt>
                <c:pt idx="77">
                  <c:v>4.12</c:v>
                </c:pt>
                <c:pt idx="78">
                  <c:v>0.46</c:v>
                </c:pt>
                <c:pt idx="79">
                  <c:v>2.37</c:v>
                </c:pt>
                <c:pt idx="80">
                  <c:v>2.12</c:v>
                </c:pt>
                <c:pt idx="81">
                  <c:v>10.77</c:v>
                </c:pt>
                <c:pt idx="82">
                  <c:v>1.22</c:v>
                </c:pt>
                <c:pt idx="83">
                  <c:v>10.33</c:v>
                </c:pt>
                <c:pt idx="84">
                  <c:v>5.71</c:v>
                </c:pt>
                <c:pt idx="85">
                  <c:v>3.93</c:v>
                </c:pt>
                <c:pt idx="86">
                  <c:v>11.84</c:v>
                </c:pt>
                <c:pt idx="87">
                  <c:v>2.0699999999999998</c:v>
                </c:pt>
                <c:pt idx="88">
                  <c:v>5.22</c:v>
                </c:pt>
                <c:pt idx="89">
                  <c:v>0.79</c:v>
                </c:pt>
                <c:pt idx="90">
                  <c:v>2.21</c:v>
                </c:pt>
                <c:pt idx="91">
                  <c:v>4.4800000000000004</c:v>
                </c:pt>
                <c:pt idx="92">
                  <c:v>4.3099999999999996</c:v>
                </c:pt>
                <c:pt idx="93">
                  <c:v>8.2799999999999994</c:v>
                </c:pt>
                <c:pt idx="94">
                  <c:v>5.16</c:v>
                </c:pt>
                <c:pt idx="95">
                  <c:v>4.1900000000000004</c:v>
                </c:pt>
                <c:pt idx="96">
                  <c:v>4.29</c:v>
                </c:pt>
                <c:pt idx="97">
                  <c:v>0.97</c:v>
                </c:pt>
                <c:pt idx="98">
                  <c:v>4.24</c:v>
                </c:pt>
                <c:pt idx="99">
                  <c:v>2.16</c:v>
                </c:pt>
                <c:pt idx="100">
                  <c:v>2.42</c:v>
                </c:pt>
                <c:pt idx="101">
                  <c:v>6.27</c:v>
                </c:pt>
                <c:pt idx="102">
                  <c:v>7.94</c:v>
                </c:pt>
                <c:pt idx="103">
                  <c:v>2.79</c:v>
                </c:pt>
                <c:pt idx="104">
                  <c:v>12.55</c:v>
                </c:pt>
                <c:pt idx="105">
                  <c:v>5.18</c:v>
                </c:pt>
                <c:pt idx="106">
                  <c:v>6.98</c:v>
                </c:pt>
                <c:pt idx="107">
                  <c:v>4.97</c:v>
                </c:pt>
                <c:pt idx="108">
                  <c:v>1.62</c:v>
                </c:pt>
                <c:pt idx="109">
                  <c:v>4.26</c:v>
                </c:pt>
                <c:pt idx="110">
                  <c:v>8.76</c:v>
                </c:pt>
                <c:pt idx="111">
                  <c:v>1.95</c:v>
                </c:pt>
                <c:pt idx="112">
                  <c:v>4.5</c:v>
                </c:pt>
                <c:pt idx="113">
                  <c:v>11.82</c:v>
                </c:pt>
                <c:pt idx="114">
                  <c:v>5.54</c:v>
                </c:pt>
                <c:pt idx="115">
                  <c:v>19.2</c:v>
                </c:pt>
                <c:pt idx="116">
                  <c:v>1.45</c:v>
                </c:pt>
                <c:pt idx="117">
                  <c:v>3.62</c:v>
                </c:pt>
                <c:pt idx="118">
                  <c:v>1.71</c:v>
                </c:pt>
                <c:pt idx="119">
                  <c:v>10.78</c:v>
                </c:pt>
                <c:pt idx="120">
                  <c:v>3.63</c:v>
                </c:pt>
                <c:pt idx="121">
                  <c:v>7.29</c:v>
                </c:pt>
                <c:pt idx="122">
                  <c:v>9.5299999999999994</c:v>
                </c:pt>
                <c:pt idx="123">
                  <c:v>5.96</c:v>
                </c:pt>
                <c:pt idx="124">
                  <c:v>2.74</c:v>
                </c:pt>
                <c:pt idx="125">
                  <c:v>33.04</c:v>
                </c:pt>
                <c:pt idx="126">
                  <c:v>9.5</c:v>
                </c:pt>
                <c:pt idx="127">
                  <c:v>4.34</c:v>
                </c:pt>
                <c:pt idx="128">
                  <c:v>26.01</c:v>
                </c:pt>
                <c:pt idx="129">
                  <c:v>11.86</c:v>
                </c:pt>
                <c:pt idx="130">
                  <c:v>17.72</c:v>
                </c:pt>
                <c:pt idx="131">
                  <c:v>4.51</c:v>
                </c:pt>
                <c:pt idx="132">
                  <c:v>13.73</c:v>
                </c:pt>
                <c:pt idx="133">
                  <c:v>11.04</c:v>
                </c:pt>
                <c:pt idx="134">
                  <c:v>18.34</c:v>
                </c:pt>
                <c:pt idx="135">
                  <c:v>7.09</c:v>
                </c:pt>
                <c:pt idx="136">
                  <c:v>7.17</c:v>
                </c:pt>
                <c:pt idx="137">
                  <c:v>15.19</c:v>
                </c:pt>
                <c:pt idx="138">
                  <c:v>5.23</c:v>
                </c:pt>
                <c:pt idx="139">
                  <c:v>3.82</c:v>
                </c:pt>
                <c:pt idx="140">
                  <c:v>9</c:v>
                </c:pt>
                <c:pt idx="141">
                  <c:v>2.5099999999999998</c:v>
                </c:pt>
                <c:pt idx="142">
                  <c:v>20.149999999999999</c:v>
                </c:pt>
                <c:pt idx="143">
                  <c:v>4.29</c:v>
                </c:pt>
                <c:pt idx="144">
                  <c:v>9.68</c:v>
                </c:pt>
                <c:pt idx="145">
                  <c:v>14.1</c:v>
                </c:pt>
                <c:pt idx="146">
                  <c:v>13.92</c:v>
                </c:pt>
                <c:pt idx="147">
                  <c:v>3.73</c:v>
                </c:pt>
                <c:pt idx="148">
                  <c:v>3.41</c:v>
                </c:pt>
                <c:pt idx="149">
                  <c:v>4.8600000000000003</c:v>
                </c:pt>
                <c:pt idx="150">
                  <c:v>7.08</c:v>
                </c:pt>
                <c:pt idx="151">
                  <c:v>6.05</c:v>
                </c:pt>
                <c:pt idx="152">
                  <c:v>1.82</c:v>
                </c:pt>
                <c:pt idx="153">
                  <c:v>7.04</c:v>
                </c:pt>
                <c:pt idx="154">
                  <c:v>3.1</c:v>
                </c:pt>
                <c:pt idx="155">
                  <c:v>4.3499999999999996</c:v>
                </c:pt>
                <c:pt idx="156">
                  <c:v>33.5</c:v>
                </c:pt>
                <c:pt idx="157">
                  <c:v>31.3</c:v>
                </c:pt>
                <c:pt idx="158">
                  <c:v>40.9</c:v>
                </c:pt>
                <c:pt idx="159">
                  <c:v>79.53</c:v>
                </c:pt>
                <c:pt idx="160">
                  <c:v>6.93</c:v>
                </c:pt>
                <c:pt idx="161">
                  <c:v>50.02</c:v>
                </c:pt>
                <c:pt idx="162">
                  <c:v>9.59</c:v>
                </c:pt>
                <c:pt idx="163">
                  <c:v>7.42</c:v>
                </c:pt>
                <c:pt idx="164">
                  <c:v>11.66</c:v>
                </c:pt>
                <c:pt idx="165">
                  <c:v>88.86</c:v>
                </c:pt>
                <c:pt idx="166">
                  <c:v>21.66</c:v>
                </c:pt>
                <c:pt idx="167">
                  <c:v>15.75</c:v>
                </c:pt>
                <c:pt idx="168">
                  <c:v>34.26</c:v>
                </c:pt>
                <c:pt idx="169">
                  <c:v>12.97</c:v>
                </c:pt>
                <c:pt idx="170">
                  <c:v>14.22</c:v>
                </c:pt>
                <c:pt idx="171">
                  <c:v>6.82</c:v>
                </c:pt>
                <c:pt idx="172">
                  <c:v>7.71</c:v>
                </c:pt>
                <c:pt idx="173">
                  <c:v>39.840000000000003</c:v>
                </c:pt>
                <c:pt idx="174">
                  <c:v>15.68</c:v>
                </c:pt>
                <c:pt idx="175">
                  <c:v>5.72</c:v>
                </c:pt>
                <c:pt idx="176">
                  <c:v>5.87</c:v>
                </c:pt>
                <c:pt idx="177">
                  <c:v>8.0500000000000007</c:v>
                </c:pt>
                <c:pt idx="178">
                  <c:v>24.57</c:v>
                </c:pt>
                <c:pt idx="179">
                  <c:v>7.24</c:v>
                </c:pt>
                <c:pt idx="180">
                  <c:v>7.46</c:v>
                </c:pt>
                <c:pt idx="181">
                  <c:v>5.19</c:v>
                </c:pt>
                <c:pt idx="182">
                  <c:v>19.989999999999998</c:v>
                </c:pt>
                <c:pt idx="183">
                  <c:v>2.83</c:v>
                </c:pt>
                <c:pt idx="184">
                  <c:v>16.05</c:v>
                </c:pt>
                <c:pt idx="185">
                  <c:v>4.3099999999999996</c:v>
                </c:pt>
                <c:pt idx="186">
                  <c:v>9.6999999999999993</c:v>
                </c:pt>
                <c:pt idx="187">
                  <c:v>51.49</c:v>
                </c:pt>
                <c:pt idx="188">
                  <c:v>15.84</c:v>
                </c:pt>
                <c:pt idx="189">
                  <c:v>3.81</c:v>
                </c:pt>
                <c:pt idx="190">
                  <c:v>15.89</c:v>
                </c:pt>
                <c:pt idx="191">
                  <c:v>23.81</c:v>
                </c:pt>
                <c:pt idx="192">
                  <c:v>35.47</c:v>
                </c:pt>
                <c:pt idx="193">
                  <c:v>29.1</c:v>
                </c:pt>
                <c:pt idx="194">
                  <c:v>37.81</c:v>
                </c:pt>
                <c:pt idx="195">
                  <c:v>18.77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C5-449A-9D6A-9683DC92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5236703"/>
        <c:axId val="1194012463"/>
      </c:scatterChart>
      <c:valAx>
        <c:axId val="112523670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4012463"/>
        <c:crosses val="autoZero"/>
        <c:crossBetween val="midCat"/>
      </c:valAx>
      <c:valAx>
        <c:axId val="1194012463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52367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seg-complete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Concorde!$I$1</c:f>
              <c:strCache>
                <c:ptCount val="1"/>
                <c:pt idx="0">
                  <c:v>check(seg-complete)</c:v>
                </c:pt>
              </c:strCache>
            </c:strRef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Concorde!$I$2:$I$197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E7-4C1F-834E-74A9AEB65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883616"/>
        <c:axId val="1770884096"/>
      </c:scatterChart>
      <c:valAx>
        <c:axId val="17708836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4096"/>
        <c:crosses val="autoZero"/>
        <c:crossBetween val="midCat"/>
      </c:valAx>
      <c:valAx>
        <c:axId val="177088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3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nei-complete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Concorde!$J$1</c:f>
              <c:strCache>
                <c:ptCount val="1"/>
                <c:pt idx="0">
                  <c:v>check(nei-complete)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Concorde!$J$2:$J$197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5B-43C6-B772-020FE2ECC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2819968"/>
        <c:axId val="1702820448"/>
      </c:scatterChart>
      <c:valAx>
        <c:axId val="170281996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20448"/>
        <c:crosses val="autoZero"/>
        <c:crossBetween val="midCat"/>
      </c:valAx>
      <c:valAx>
        <c:axId val="17028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1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delaunay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Concorde!$M$1</c:f>
              <c:strCache>
                <c:ptCount val="1"/>
                <c:pt idx="0">
                  <c:v>de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Concorde!$M$2:$M$197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BB-41C5-90C1-044CA0E3E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0715136"/>
        <c:axId val="1700711776"/>
      </c:scatterChart>
      <c:valAx>
        <c:axId val="1700715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1776"/>
        <c:crosses val="autoZero"/>
        <c:crossBetween val="midCat"/>
      </c:valAx>
      <c:valAx>
        <c:axId val="17007117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5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seg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Concorde!$N$1</c:f>
              <c:strCache>
                <c:ptCount val="1"/>
                <c:pt idx="0">
                  <c:v>seg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Concorde!$N$2:$N$197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93-43E9-8DDC-1D3B94EBF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5499136"/>
        <c:axId val="1695502496"/>
      </c:scatterChart>
      <c:valAx>
        <c:axId val="1695499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502496"/>
        <c:crosses val="autoZero"/>
        <c:crossBetween val="midCat"/>
      </c:valAx>
      <c:valAx>
        <c:axId val="16955024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499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nei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Concorde!$O$1</c:f>
              <c:strCache>
                <c:ptCount val="1"/>
                <c:pt idx="0">
                  <c:v>nei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Concorde!$O$2:$O$197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1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5E-4B8E-9B07-592FE1ACF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559552"/>
        <c:axId val="1546560512"/>
      </c:scatterChart>
      <c:valAx>
        <c:axId val="154655955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60512"/>
        <c:crosses val="autoZero"/>
        <c:crossBetween val="midCat"/>
      </c:valAx>
      <c:valAx>
        <c:axId val="1546560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5955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LKH!$N$2:$N$197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4-42F7-AB82-F898C0FD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LKH!$O$2:$O$197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3C-4993-B341-DC360B6E4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LKH!$P$2:$P$197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A5-48AF-BA98-52B7A11E7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delaunayとcomplete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LKH!$S$2:$S$197</c:f>
              <c:numCache>
                <c:formatCode>General</c:formatCode>
                <c:ptCount val="19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1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D8-44B2-88F1-26A1CD21F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LKH!$T$2:$T$197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2A-4AF0-9CB7-0CDDE5C6CA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LKH!$U$2:$U$197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58-42BE-8B3E-99A7F0835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concorde</a:t>
            </a:r>
            <a:r>
              <a:rPr lang="ja-JP" altLang="en-US"/>
              <a:t>の所要時間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Concorde!$R$2:$R$197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0.01</c:v>
                </c:pt>
                <c:pt idx="14">
                  <c:v>0</c:v>
                </c:pt>
                <c:pt idx="15">
                  <c:v>0.01</c:v>
                </c:pt>
                <c:pt idx="16">
                  <c:v>0.01</c:v>
                </c:pt>
                <c:pt idx="17">
                  <c:v>0</c:v>
                </c:pt>
                <c:pt idx="18">
                  <c:v>0.01</c:v>
                </c:pt>
                <c:pt idx="19">
                  <c:v>0.01</c:v>
                </c:pt>
                <c:pt idx="20">
                  <c:v>0.01</c:v>
                </c:pt>
                <c:pt idx="21">
                  <c:v>0.01</c:v>
                </c:pt>
                <c:pt idx="22">
                  <c:v>0.01</c:v>
                </c:pt>
                <c:pt idx="23">
                  <c:v>0.01</c:v>
                </c:pt>
                <c:pt idx="24">
                  <c:v>0.01</c:v>
                </c:pt>
                <c:pt idx="25">
                  <c:v>0.01</c:v>
                </c:pt>
                <c:pt idx="26">
                  <c:v>0.01</c:v>
                </c:pt>
                <c:pt idx="27">
                  <c:v>0.01</c:v>
                </c:pt>
                <c:pt idx="28">
                  <c:v>0.01</c:v>
                </c:pt>
                <c:pt idx="29">
                  <c:v>0.02</c:v>
                </c:pt>
                <c:pt idx="30">
                  <c:v>0.01</c:v>
                </c:pt>
                <c:pt idx="31">
                  <c:v>0.04</c:v>
                </c:pt>
                <c:pt idx="32">
                  <c:v>0.01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0.03</c:v>
                </c:pt>
                <c:pt idx="42">
                  <c:v>0.01</c:v>
                </c:pt>
                <c:pt idx="43">
                  <c:v>0.02</c:v>
                </c:pt>
                <c:pt idx="44">
                  <c:v>0.04</c:v>
                </c:pt>
                <c:pt idx="45">
                  <c:v>0.03</c:v>
                </c:pt>
                <c:pt idx="46">
                  <c:v>0.02</c:v>
                </c:pt>
                <c:pt idx="47">
                  <c:v>0.08</c:v>
                </c:pt>
                <c:pt idx="48">
                  <c:v>0.03</c:v>
                </c:pt>
                <c:pt idx="49">
                  <c:v>0.06</c:v>
                </c:pt>
                <c:pt idx="50">
                  <c:v>0.04</c:v>
                </c:pt>
                <c:pt idx="51">
                  <c:v>0.03</c:v>
                </c:pt>
                <c:pt idx="52">
                  <c:v>0.02</c:v>
                </c:pt>
                <c:pt idx="53">
                  <c:v>0.03</c:v>
                </c:pt>
                <c:pt idx="54">
                  <c:v>0.04</c:v>
                </c:pt>
                <c:pt idx="55">
                  <c:v>0.04</c:v>
                </c:pt>
                <c:pt idx="56">
                  <c:v>0.04</c:v>
                </c:pt>
                <c:pt idx="57">
                  <c:v>0.06</c:v>
                </c:pt>
                <c:pt idx="58">
                  <c:v>0.03</c:v>
                </c:pt>
                <c:pt idx="59">
                  <c:v>0.06</c:v>
                </c:pt>
                <c:pt idx="60">
                  <c:v>0.03</c:v>
                </c:pt>
                <c:pt idx="61">
                  <c:v>0.04</c:v>
                </c:pt>
                <c:pt idx="62">
                  <c:v>0.04</c:v>
                </c:pt>
                <c:pt idx="63">
                  <c:v>0.06</c:v>
                </c:pt>
                <c:pt idx="64">
                  <c:v>0.03</c:v>
                </c:pt>
                <c:pt idx="65">
                  <c:v>7.0000000000000007E-2</c:v>
                </c:pt>
                <c:pt idx="66">
                  <c:v>0.05</c:v>
                </c:pt>
                <c:pt idx="67">
                  <c:v>0.06</c:v>
                </c:pt>
                <c:pt idx="68">
                  <c:v>0.11</c:v>
                </c:pt>
                <c:pt idx="69">
                  <c:v>0.04</c:v>
                </c:pt>
                <c:pt idx="70">
                  <c:v>0.04</c:v>
                </c:pt>
                <c:pt idx="71">
                  <c:v>0.09</c:v>
                </c:pt>
                <c:pt idx="72">
                  <c:v>0.03</c:v>
                </c:pt>
                <c:pt idx="73">
                  <c:v>0.05</c:v>
                </c:pt>
                <c:pt idx="74">
                  <c:v>0.15</c:v>
                </c:pt>
                <c:pt idx="75">
                  <c:v>0.05</c:v>
                </c:pt>
                <c:pt idx="76">
                  <c:v>0.05</c:v>
                </c:pt>
                <c:pt idx="77">
                  <c:v>0.1</c:v>
                </c:pt>
                <c:pt idx="78">
                  <c:v>0.06</c:v>
                </c:pt>
                <c:pt idx="79">
                  <c:v>0.08</c:v>
                </c:pt>
                <c:pt idx="80">
                  <c:v>0.04</c:v>
                </c:pt>
                <c:pt idx="81">
                  <c:v>0.53</c:v>
                </c:pt>
                <c:pt idx="82">
                  <c:v>0.08</c:v>
                </c:pt>
                <c:pt idx="83">
                  <c:v>0.16</c:v>
                </c:pt>
                <c:pt idx="84">
                  <c:v>0.2</c:v>
                </c:pt>
                <c:pt idx="85">
                  <c:v>0.1</c:v>
                </c:pt>
                <c:pt idx="86">
                  <c:v>0.08</c:v>
                </c:pt>
                <c:pt idx="87">
                  <c:v>0.06</c:v>
                </c:pt>
                <c:pt idx="88">
                  <c:v>0.1</c:v>
                </c:pt>
                <c:pt idx="89">
                  <c:v>0.17</c:v>
                </c:pt>
                <c:pt idx="90">
                  <c:v>0.13</c:v>
                </c:pt>
                <c:pt idx="91">
                  <c:v>0.15</c:v>
                </c:pt>
                <c:pt idx="92">
                  <c:v>0.25</c:v>
                </c:pt>
                <c:pt idx="93">
                  <c:v>0.12</c:v>
                </c:pt>
                <c:pt idx="94">
                  <c:v>0.1</c:v>
                </c:pt>
                <c:pt idx="95">
                  <c:v>0.18</c:v>
                </c:pt>
                <c:pt idx="96">
                  <c:v>0.13</c:v>
                </c:pt>
                <c:pt idx="97">
                  <c:v>0.11</c:v>
                </c:pt>
                <c:pt idx="98">
                  <c:v>0.17</c:v>
                </c:pt>
                <c:pt idx="99">
                  <c:v>7.0000000000000007E-2</c:v>
                </c:pt>
                <c:pt idx="100">
                  <c:v>0.11</c:v>
                </c:pt>
                <c:pt idx="101">
                  <c:v>0.16</c:v>
                </c:pt>
                <c:pt idx="102">
                  <c:v>0.26</c:v>
                </c:pt>
                <c:pt idx="103">
                  <c:v>0.12</c:v>
                </c:pt>
                <c:pt idx="104">
                  <c:v>0.76</c:v>
                </c:pt>
                <c:pt idx="105">
                  <c:v>0.23</c:v>
                </c:pt>
                <c:pt idx="106">
                  <c:v>0.12</c:v>
                </c:pt>
                <c:pt idx="107">
                  <c:v>0.23</c:v>
                </c:pt>
                <c:pt idx="108">
                  <c:v>0.84</c:v>
                </c:pt>
                <c:pt idx="109">
                  <c:v>0.09</c:v>
                </c:pt>
                <c:pt idx="110">
                  <c:v>0.66</c:v>
                </c:pt>
                <c:pt idx="111">
                  <c:v>0.09</c:v>
                </c:pt>
                <c:pt idx="112">
                  <c:v>0.15</c:v>
                </c:pt>
                <c:pt idx="113">
                  <c:v>0.11</c:v>
                </c:pt>
                <c:pt idx="114">
                  <c:v>0.12</c:v>
                </c:pt>
                <c:pt idx="115">
                  <c:v>1.25</c:v>
                </c:pt>
                <c:pt idx="116">
                  <c:v>1.03</c:v>
                </c:pt>
                <c:pt idx="117">
                  <c:v>0.18</c:v>
                </c:pt>
                <c:pt idx="118">
                  <c:v>0.18</c:v>
                </c:pt>
                <c:pt idx="119">
                  <c:v>0.18</c:v>
                </c:pt>
                <c:pt idx="120">
                  <c:v>0.26</c:v>
                </c:pt>
                <c:pt idx="121">
                  <c:v>0.69</c:v>
                </c:pt>
                <c:pt idx="122">
                  <c:v>0.26</c:v>
                </c:pt>
                <c:pt idx="123">
                  <c:v>0.41</c:v>
                </c:pt>
                <c:pt idx="124">
                  <c:v>0.18</c:v>
                </c:pt>
                <c:pt idx="125">
                  <c:v>2.73</c:v>
                </c:pt>
                <c:pt idx="126">
                  <c:v>0.83</c:v>
                </c:pt>
                <c:pt idx="127">
                  <c:v>0.18</c:v>
                </c:pt>
                <c:pt idx="128">
                  <c:v>0.45</c:v>
                </c:pt>
                <c:pt idx="129">
                  <c:v>0.24</c:v>
                </c:pt>
                <c:pt idx="130">
                  <c:v>0.26</c:v>
                </c:pt>
                <c:pt idx="131">
                  <c:v>0.22</c:v>
                </c:pt>
                <c:pt idx="132">
                  <c:v>1.01</c:v>
                </c:pt>
                <c:pt idx="133">
                  <c:v>0.45</c:v>
                </c:pt>
                <c:pt idx="134">
                  <c:v>0.42</c:v>
                </c:pt>
                <c:pt idx="135">
                  <c:v>0.43</c:v>
                </c:pt>
                <c:pt idx="136">
                  <c:v>0.14000000000000001</c:v>
                </c:pt>
                <c:pt idx="137">
                  <c:v>0.22</c:v>
                </c:pt>
                <c:pt idx="138">
                  <c:v>0.23</c:v>
                </c:pt>
                <c:pt idx="139">
                  <c:v>0.2</c:v>
                </c:pt>
                <c:pt idx="140">
                  <c:v>0.2</c:v>
                </c:pt>
                <c:pt idx="141">
                  <c:v>0.15</c:v>
                </c:pt>
                <c:pt idx="142">
                  <c:v>0.62</c:v>
                </c:pt>
                <c:pt idx="143">
                  <c:v>0.18</c:v>
                </c:pt>
                <c:pt idx="144">
                  <c:v>0.18</c:v>
                </c:pt>
                <c:pt idx="145">
                  <c:v>1.18</c:v>
                </c:pt>
                <c:pt idx="146">
                  <c:v>0.62</c:v>
                </c:pt>
                <c:pt idx="147">
                  <c:v>0.55000000000000004</c:v>
                </c:pt>
                <c:pt idx="148">
                  <c:v>0.26</c:v>
                </c:pt>
                <c:pt idx="149">
                  <c:v>0.13</c:v>
                </c:pt>
                <c:pt idx="150">
                  <c:v>0.28999999999999998</c:v>
                </c:pt>
                <c:pt idx="151">
                  <c:v>0.17</c:v>
                </c:pt>
                <c:pt idx="152">
                  <c:v>0.19</c:v>
                </c:pt>
                <c:pt idx="153">
                  <c:v>0.36</c:v>
                </c:pt>
                <c:pt idx="154">
                  <c:v>0.38</c:v>
                </c:pt>
                <c:pt idx="155">
                  <c:v>0.17</c:v>
                </c:pt>
                <c:pt idx="156">
                  <c:v>0.61</c:v>
                </c:pt>
                <c:pt idx="157">
                  <c:v>1.76</c:v>
                </c:pt>
                <c:pt idx="158">
                  <c:v>1.28</c:v>
                </c:pt>
                <c:pt idx="159">
                  <c:v>0.66</c:v>
                </c:pt>
                <c:pt idx="160">
                  <c:v>0.21</c:v>
                </c:pt>
                <c:pt idx="161">
                  <c:v>0.44</c:v>
                </c:pt>
                <c:pt idx="162">
                  <c:v>0.19</c:v>
                </c:pt>
                <c:pt idx="163">
                  <c:v>0.34</c:v>
                </c:pt>
                <c:pt idx="164">
                  <c:v>0.53</c:v>
                </c:pt>
                <c:pt idx="165">
                  <c:v>1.26</c:v>
                </c:pt>
                <c:pt idx="166">
                  <c:v>0.2</c:v>
                </c:pt>
                <c:pt idx="167">
                  <c:v>4.5</c:v>
                </c:pt>
                <c:pt idx="168">
                  <c:v>0.55000000000000004</c:v>
                </c:pt>
                <c:pt idx="169">
                  <c:v>0.53</c:v>
                </c:pt>
                <c:pt idx="170">
                  <c:v>0.61</c:v>
                </c:pt>
                <c:pt idx="171">
                  <c:v>0.38</c:v>
                </c:pt>
                <c:pt idx="172">
                  <c:v>0.36</c:v>
                </c:pt>
                <c:pt idx="173">
                  <c:v>0.33</c:v>
                </c:pt>
                <c:pt idx="174">
                  <c:v>0.24</c:v>
                </c:pt>
                <c:pt idx="175">
                  <c:v>0.45</c:v>
                </c:pt>
                <c:pt idx="176">
                  <c:v>0.25</c:v>
                </c:pt>
                <c:pt idx="177">
                  <c:v>0.55000000000000004</c:v>
                </c:pt>
                <c:pt idx="178">
                  <c:v>2.23</c:v>
                </c:pt>
                <c:pt idx="179">
                  <c:v>0.19</c:v>
                </c:pt>
                <c:pt idx="180">
                  <c:v>0.28000000000000003</c:v>
                </c:pt>
                <c:pt idx="181">
                  <c:v>0.19</c:v>
                </c:pt>
                <c:pt idx="182">
                  <c:v>1.73</c:v>
                </c:pt>
                <c:pt idx="183">
                  <c:v>0.17</c:v>
                </c:pt>
                <c:pt idx="184">
                  <c:v>0.26</c:v>
                </c:pt>
                <c:pt idx="185">
                  <c:v>0.28000000000000003</c:v>
                </c:pt>
                <c:pt idx="186">
                  <c:v>3.32</c:v>
                </c:pt>
                <c:pt idx="187">
                  <c:v>3.19</c:v>
                </c:pt>
                <c:pt idx="188">
                  <c:v>0.78</c:v>
                </c:pt>
                <c:pt idx="189">
                  <c:v>0.24</c:v>
                </c:pt>
                <c:pt idx="190">
                  <c:v>0.72</c:v>
                </c:pt>
                <c:pt idx="191">
                  <c:v>0.7</c:v>
                </c:pt>
                <c:pt idx="192">
                  <c:v>0.8</c:v>
                </c:pt>
                <c:pt idx="193">
                  <c:v>2.1800000000000002</c:v>
                </c:pt>
                <c:pt idx="194">
                  <c:v>2.91</c:v>
                </c:pt>
                <c:pt idx="195">
                  <c:v>1.24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5A-47E9-AD7E-748D6072DEB7}"/>
            </c:ext>
          </c:extLst>
        </c:ser>
        <c:ser>
          <c:idx val="1"/>
          <c:order val="1"/>
          <c:tx>
            <c:v>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Concorde!$U$2:$U$197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0.01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0.01</c:v>
                </c:pt>
                <c:pt idx="18">
                  <c:v>0</c:v>
                </c:pt>
                <c:pt idx="19">
                  <c:v>0.01</c:v>
                </c:pt>
                <c:pt idx="20">
                  <c:v>0.01</c:v>
                </c:pt>
                <c:pt idx="21">
                  <c:v>0.01</c:v>
                </c:pt>
                <c:pt idx="22">
                  <c:v>0.01</c:v>
                </c:pt>
                <c:pt idx="23">
                  <c:v>0.01</c:v>
                </c:pt>
                <c:pt idx="24">
                  <c:v>0.01</c:v>
                </c:pt>
                <c:pt idx="25">
                  <c:v>0.01</c:v>
                </c:pt>
                <c:pt idx="26">
                  <c:v>0.02</c:v>
                </c:pt>
                <c:pt idx="27">
                  <c:v>0.02</c:v>
                </c:pt>
                <c:pt idx="28">
                  <c:v>0.01</c:v>
                </c:pt>
                <c:pt idx="29">
                  <c:v>0.02</c:v>
                </c:pt>
                <c:pt idx="30">
                  <c:v>0.01</c:v>
                </c:pt>
                <c:pt idx="31">
                  <c:v>0.04</c:v>
                </c:pt>
                <c:pt idx="32">
                  <c:v>0.02</c:v>
                </c:pt>
                <c:pt idx="33">
                  <c:v>0.02</c:v>
                </c:pt>
                <c:pt idx="34">
                  <c:v>0.03</c:v>
                </c:pt>
                <c:pt idx="35">
                  <c:v>0.03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0.03</c:v>
                </c:pt>
                <c:pt idx="40">
                  <c:v>0.02</c:v>
                </c:pt>
                <c:pt idx="41">
                  <c:v>0.02</c:v>
                </c:pt>
                <c:pt idx="42">
                  <c:v>0.01</c:v>
                </c:pt>
                <c:pt idx="43">
                  <c:v>0.02</c:v>
                </c:pt>
                <c:pt idx="44">
                  <c:v>0.03</c:v>
                </c:pt>
                <c:pt idx="45">
                  <c:v>0.04</c:v>
                </c:pt>
                <c:pt idx="46">
                  <c:v>0.03</c:v>
                </c:pt>
                <c:pt idx="47">
                  <c:v>0.1</c:v>
                </c:pt>
                <c:pt idx="48">
                  <c:v>0.03</c:v>
                </c:pt>
                <c:pt idx="49">
                  <c:v>0.06</c:v>
                </c:pt>
                <c:pt idx="50">
                  <c:v>0.06</c:v>
                </c:pt>
                <c:pt idx="51">
                  <c:v>0.03</c:v>
                </c:pt>
                <c:pt idx="52">
                  <c:v>0.02</c:v>
                </c:pt>
                <c:pt idx="53">
                  <c:v>0.03</c:v>
                </c:pt>
                <c:pt idx="54">
                  <c:v>0.04</c:v>
                </c:pt>
                <c:pt idx="55">
                  <c:v>0.03</c:v>
                </c:pt>
                <c:pt idx="56">
                  <c:v>0.04</c:v>
                </c:pt>
                <c:pt idx="57">
                  <c:v>0.04</c:v>
                </c:pt>
                <c:pt idx="58">
                  <c:v>0.04</c:v>
                </c:pt>
                <c:pt idx="59">
                  <c:v>0.03</c:v>
                </c:pt>
                <c:pt idx="60">
                  <c:v>0.03</c:v>
                </c:pt>
                <c:pt idx="61">
                  <c:v>0.04</c:v>
                </c:pt>
                <c:pt idx="62">
                  <c:v>0.04</c:v>
                </c:pt>
                <c:pt idx="63">
                  <c:v>7.0000000000000007E-2</c:v>
                </c:pt>
                <c:pt idx="64">
                  <c:v>0.03</c:v>
                </c:pt>
                <c:pt idx="65">
                  <c:v>0.09</c:v>
                </c:pt>
                <c:pt idx="66">
                  <c:v>0.05</c:v>
                </c:pt>
                <c:pt idx="67">
                  <c:v>7.0000000000000007E-2</c:v>
                </c:pt>
                <c:pt idx="68">
                  <c:v>0.13</c:v>
                </c:pt>
                <c:pt idx="69">
                  <c:v>0.04</c:v>
                </c:pt>
                <c:pt idx="70">
                  <c:v>0.05</c:v>
                </c:pt>
                <c:pt idx="71">
                  <c:v>0.12</c:v>
                </c:pt>
                <c:pt idx="72">
                  <c:v>0.03</c:v>
                </c:pt>
                <c:pt idx="73">
                  <c:v>0.06</c:v>
                </c:pt>
                <c:pt idx="74">
                  <c:v>0.08</c:v>
                </c:pt>
                <c:pt idx="75">
                  <c:v>0.06</c:v>
                </c:pt>
                <c:pt idx="76">
                  <c:v>0.04</c:v>
                </c:pt>
                <c:pt idx="77">
                  <c:v>7.0000000000000007E-2</c:v>
                </c:pt>
                <c:pt idx="78">
                  <c:v>0.04</c:v>
                </c:pt>
                <c:pt idx="79">
                  <c:v>0.09</c:v>
                </c:pt>
                <c:pt idx="80">
                  <c:v>0.05</c:v>
                </c:pt>
                <c:pt idx="81">
                  <c:v>0.17</c:v>
                </c:pt>
                <c:pt idx="82">
                  <c:v>0.1</c:v>
                </c:pt>
                <c:pt idx="83">
                  <c:v>0.22</c:v>
                </c:pt>
                <c:pt idx="84">
                  <c:v>0.13</c:v>
                </c:pt>
                <c:pt idx="85">
                  <c:v>0.12</c:v>
                </c:pt>
                <c:pt idx="86">
                  <c:v>0.09</c:v>
                </c:pt>
                <c:pt idx="87">
                  <c:v>7.0000000000000007E-2</c:v>
                </c:pt>
                <c:pt idx="88">
                  <c:v>0.13</c:v>
                </c:pt>
                <c:pt idx="89">
                  <c:v>0.09</c:v>
                </c:pt>
                <c:pt idx="90">
                  <c:v>0.14000000000000001</c:v>
                </c:pt>
                <c:pt idx="91">
                  <c:v>0.2</c:v>
                </c:pt>
                <c:pt idx="92">
                  <c:v>0.26</c:v>
                </c:pt>
                <c:pt idx="93">
                  <c:v>0.26</c:v>
                </c:pt>
                <c:pt idx="94">
                  <c:v>0.1</c:v>
                </c:pt>
                <c:pt idx="95">
                  <c:v>0.17</c:v>
                </c:pt>
                <c:pt idx="96">
                  <c:v>0.2</c:v>
                </c:pt>
                <c:pt idx="97">
                  <c:v>0.09</c:v>
                </c:pt>
                <c:pt idx="98">
                  <c:v>0.2</c:v>
                </c:pt>
                <c:pt idx="99">
                  <c:v>0.09</c:v>
                </c:pt>
                <c:pt idx="100">
                  <c:v>0.08</c:v>
                </c:pt>
                <c:pt idx="101">
                  <c:v>0.15</c:v>
                </c:pt>
                <c:pt idx="102">
                  <c:v>0.2</c:v>
                </c:pt>
                <c:pt idx="103">
                  <c:v>0.14000000000000001</c:v>
                </c:pt>
                <c:pt idx="104">
                  <c:v>1.1299999999999999</c:v>
                </c:pt>
                <c:pt idx="105">
                  <c:v>0.17</c:v>
                </c:pt>
                <c:pt idx="106">
                  <c:v>0.1</c:v>
                </c:pt>
                <c:pt idx="107">
                  <c:v>0.1</c:v>
                </c:pt>
                <c:pt idx="108">
                  <c:v>0.18</c:v>
                </c:pt>
                <c:pt idx="109">
                  <c:v>0.28999999999999998</c:v>
                </c:pt>
                <c:pt idx="110">
                  <c:v>0.28999999999999998</c:v>
                </c:pt>
                <c:pt idx="111">
                  <c:v>0.09</c:v>
                </c:pt>
                <c:pt idx="112">
                  <c:v>0.18</c:v>
                </c:pt>
                <c:pt idx="113">
                  <c:v>0.27</c:v>
                </c:pt>
                <c:pt idx="114">
                  <c:v>0.13</c:v>
                </c:pt>
                <c:pt idx="115">
                  <c:v>3.4</c:v>
                </c:pt>
                <c:pt idx="116">
                  <c:v>0.12</c:v>
                </c:pt>
                <c:pt idx="117">
                  <c:v>0.15</c:v>
                </c:pt>
                <c:pt idx="118">
                  <c:v>0.17</c:v>
                </c:pt>
                <c:pt idx="119">
                  <c:v>0.2</c:v>
                </c:pt>
                <c:pt idx="120">
                  <c:v>0.22</c:v>
                </c:pt>
                <c:pt idx="121">
                  <c:v>1.71</c:v>
                </c:pt>
                <c:pt idx="122">
                  <c:v>0.28999999999999998</c:v>
                </c:pt>
                <c:pt idx="123">
                  <c:v>1.1000000000000001</c:v>
                </c:pt>
                <c:pt idx="124">
                  <c:v>0.15</c:v>
                </c:pt>
                <c:pt idx="125">
                  <c:v>1.07</c:v>
                </c:pt>
                <c:pt idx="126">
                  <c:v>0.72</c:v>
                </c:pt>
                <c:pt idx="127">
                  <c:v>0.18</c:v>
                </c:pt>
                <c:pt idx="128">
                  <c:v>0.63</c:v>
                </c:pt>
                <c:pt idx="129">
                  <c:v>0.18</c:v>
                </c:pt>
                <c:pt idx="130">
                  <c:v>0.33</c:v>
                </c:pt>
                <c:pt idx="131">
                  <c:v>0.17</c:v>
                </c:pt>
                <c:pt idx="132">
                  <c:v>1.33</c:v>
                </c:pt>
                <c:pt idx="133">
                  <c:v>1.1100000000000001</c:v>
                </c:pt>
                <c:pt idx="134">
                  <c:v>0.4</c:v>
                </c:pt>
                <c:pt idx="135">
                  <c:v>0.42</c:v>
                </c:pt>
                <c:pt idx="136">
                  <c:v>0.2</c:v>
                </c:pt>
                <c:pt idx="137">
                  <c:v>0.42</c:v>
                </c:pt>
                <c:pt idx="138">
                  <c:v>0.22</c:v>
                </c:pt>
                <c:pt idx="139">
                  <c:v>0.15</c:v>
                </c:pt>
                <c:pt idx="140">
                  <c:v>0.24</c:v>
                </c:pt>
                <c:pt idx="141">
                  <c:v>0.5</c:v>
                </c:pt>
                <c:pt idx="142">
                  <c:v>0.98</c:v>
                </c:pt>
                <c:pt idx="143">
                  <c:v>0.19</c:v>
                </c:pt>
                <c:pt idx="144">
                  <c:v>0.21</c:v>
                </c:pt>
                <c:pt idx="145">
                  <c:v>0.71</c:v>
                </c:pt>
                <c:pt idx="146">
                  <c:v>0.34</c:v>
                </c:pt>
                <c:pt idx="147">
                  <c:v>0.75</c:v>
                </c:pt>
                <c:pt idx="148">
                  <c:v>0.32</c:v>
                </c:pt>
                <c:pt idx="149">
                  <c:v>0.13</c:v>
                </c:pt>
                <c:pt idx="150">
                  <c:v>0.16</c:v>
                </c:pt>
                <c:pt idx="151">
                  <c:v>0.28999999999999998</c:v>
                </c:pt>
                <c:pt idx="152">
                  <c:v>0.15</c:v>
                </c:pt>
                <c:pt idx="153">
                  <c:v>0.98</c:v>
                </c:pt>
                <c:pt idx="154">
                  <c:v>0.23</c:v>
                </c:pt>
                <c:pt idx="155">
                  <c:v>0.25</c:v>
                </c:pt>
                <c:pt idx="156">
                  <c:v>0.33</c:v>
                </c:pt>
                <c:pt idx="157">
                  <c:v>1</c:v>
                </c:pt>
                <c:pt idx="158">
                  <c:v>1.19</c:v>
                </c:pt>
                <c:pt idx="159">
                  <c:v>2.2400000000000002</c:v>
                </c:pt>
                <c:pt idx="160">
                  <c:v>0.22</c:v>
                </c:pt>
                <c:pt idx="161">
                  <c:v>0.66</c:v>
                </c:pt>
                <c:pt idx="162">
                  <c:v>0.32</c:v>
                </c:pt>
                <c:pt idx="163">
                  <c:v>0.26</c:v>
                </c:pt>
                <c:pt idx="164">
                  <c:v>0.37</c:v>
                </c:pt>
                <c:pt idx="165">
                  <c:v>0.42</c:v>
                </c:pt>
                <c:pt idx="166">
                  <c:v>0.25</c:v>
                </c:pt>
                <c:pt idx="167">
                  <c:v>2.35</c:v>
                </c:pt>
                <c:pt idx="168">
                  <c:v>1.31</c:v>
                </c:pt>
                <c:pt idx="169">
                  <c:v>0.25</c:v>
                </c:pt>
                <c:pt idx="170">
                  <c:v>0.55000000000000004</c:v>
                </c:pt>
                <c:pt idx="171">
                  <c:v>0.39</c:v>
                </c:pt>
                <c:pt idx="172">
                  <c:v>0.23</c:v>
                </c:pt>
                <c:pt idx="173">
                  <c:v>0.43</c:v>
                </c:pt>
                <c:pt idx="174">
                  <c:v>0.28999999999999998</c:v>
                </c:pt>
                <c:pt idx="175">
                  <c:v>0.36</c:v>
                </c:pt>
                <c:pt idx="176">
                  <c:v>0.28999999999999998</c:v>
                </c:pt>
                <c:pt idx="177">
                  <c:v>0.52</c:v>
                </c:pt>
                <c:pt idx="178">
                  <c:v>1.93</c:v>
                </c:pt>
                <c:pt idx="179">
                  <c:v>0.21</c:v>
                </c:pt>
                <c:pt idx="180">
                  <c:v>0.46</c:v>
                </c:pt>
                <c:pt idx="181">
                  <c:v>0.22</c:v>
                </c:pt>
                <c:pt idx="182">
                  <c:v>0.55000000000000004</c:v>
                </c:pt>
                <c:pt idx="183">
                  <c:v>0.22</c:v>
                </c:pt>
                <c:pt idx="184">
                  <c:v>0.28999999999999998</c:v>
                </c:pt>
                <c:pt idx="185">
                  <c:v>0.36</c:v>
                </c:pt>
                <c:pt idx="186">
                  <c:v>1.75</c:v>
                </c:pt>
                <c:pt idx="187">
                  <c:v>2.7</c:v>
                </c:pt>
                <c:pt idx="188">
                  <c:v>0.26</c:v>
                </c:pt>
                <c:pt idx="189">
                  <c:v>0.23</c:v>
                </c:pt>
                <c:pt idx="190">
                  <c:v>0.56000000000000005</c:v>
                </c:pt>
                <c:pt idx="191">
                  <c:v>0.37</c:v>
                </c:pt>
                <c:pt idx="192">
                  <c:v>1.07</c:v>
                </c:pt>
                <c:pt idx="193">
                  <c:v>0.4</c:v>
                </c:pt>
                <c:pt idx="194">
                  <c:v>3.67</c:v>
                </c:pt>
                <c:pt idx="195">
                  <c:v>1.62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5A-47E9-AD7E-748D6072DEB7}"/>
            </c:ext>
          </c:extLst>
        </c:ser>
        <c:ser>
          <c:idx val="2"/>
          <c:order val="2"/>
          <c:tx>
            <c:v>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Concorde!$X$2:$X$197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0.01</c:v>
                </c:pt>
                <c:pt idx="18">
                  <c:v>0.01</c:v>
                </c:pt>
                <c:pt idx="19">
                  <c:v>0.01</c:v>
                </c:pt>
                <c:pt idx="20">
                  <c:v>0.01</c:v>
                </c:pt>
                <c:pt idx="21">
                  <c:v>0.01</c:v>
                </c:pt>
                <c:pt idx="22">
                  <c:v>0.01</c:v>
                </c:pt>
                <c:pt idx="23">
                  <c:v>0.01</c:v>
                </c:pt>
                <c:pt idx="24">
                  <c:v>0.01</c:v>
                </c:pt>
                <c:pt idx="25">
                  <c:v>0.01</c:v>
                </c:pt>
                <c:pt idx="26">
                  <c:v>0.02</c:v>
                </c:pt>
                <c:pt idx="27">
                  <c:v>0.01</c:v>
                </c:pt>
                <c:pt idx="28">
                  <c:v>0.01</c:v>
                </c:pt>
                <c:pt idx="29">
                  <c:v>0.02</c:v>
                </c:pt>
                <c:pt idx="30">
                  <c:v>0.01</c:v>
                </c:pt>
                <c:pt idx="31">
                  <c:v>0.04</c:v>
                </c:pt>
                <c:pt idx="32">
                  <c:v>0.02</c:v>
                </c:pt>
                <c:pt idx="33">
                  <c:v>0.02</c:v>
                </c:pt>
                <c:pt idx="34">
                  <c:v>0.03</c:v>
                </c:pt>
                <c:pt idx="35">
                  <c:v>0.02</c:v>
                </c:pt>
                <c:pt idx="36">
                  <c:v>0.02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0.03</c:v>
                </c:pt>
                <c:pt idx="42">
                  <c:v>0.01</c:v>
                </c:pt>
                <c:pt idx="43">
                  <c:v>0.02</c:v>
                </c:pt>
                <c:pt idx="44">
                  <c:v>0.04</c:v>
                </c:pt>
                <c:pt idx="45">
                  <c:v>0.04</c:v>
                </c:pt>
                <c:pt idx="46">
                  <c:v>0.03</c:v>
                </c:pt>
                <c:pt idx="47">
                  <c:v>0.09</c:v>
                </c:pt>
                <c:pt idx="48">
                  <c:v>0.03</c:v>
                </c:pt>
                <c:pt idx="49">
                  <c:v>0.05</c:v>
                </c:pt>
                <c:pt idx="50">
                  <c:v>0.05</c:v>
                </c:pt>
                <c:pt idx="51">
                  <c:v>0.03</c:v>
                </c:pt>
                <c:pt idx="52">
                  <c:v>0.03</c:v>
                </c:pt>
                <c:pt idx="53">
                  <c:v>0.03</c:v>
                </c:pt>
                <c:pt idx="54">
                  <c:v>0.04</c:v>
                </c:pt>
                <c:pt idx="55">
                  <c:v>0.02</c:v>
                </c:pt>
                <c:pt idx="56">
                  <c:v>0.03</c:v>
                </c:pt>
                <c:pt idx="57">
                  <c:v>0.04</c:v>
                </c:pt>
                <c:pt idx="58">
                  <c:v>0.03</c:v>
                </c:pt>
                <c:pt idx="59">
                  <c:v>0.03</c:v>
                </c:pt>
                <c:pt idx="60">
                  <c:v>0.03</c:v>
                </c:pt>
                <c:pt idx="61">
                  <c:v>0.03</c:v>
                </c:pt>
                <c:pt idx="62">
                  <c:v>0.04</c:v>
                </c:pt>
                <c:pt idx="63">
                  <c:v>0.06</c:v>
                </c:pt>
                <c:pt idx="64">
                  <c:v>0.04</c:v>
                </c:pt>
                <c:pt idx="65">
                  <c:v>0.11</c:v>
                </c:pt>
                <c:pt idx="66">
                  <c:v>0.06</c:v>
                </c:pt>
                <c:pt idx="67">
                  <c:v>0.08</c:v>
                </c:pt>
                <c:pt idx="68">
                  <c:v>0.12</c:v>
                </c:pt>
                <c:pt idx="69">
                  <c:v>0.04</c:v>
                </c:pt>
                <c:pt idx="70">
                  <c:v>0.04</c:v>
                </c:pt>
                <c:pt idx="71">
                  <c:v>0.14000000000000001</c:v>
                </c:pt>
                <c:pt idx="72">
                  <c:v>0.04</c:v>
                </c:pt>
                <c:pt idx="73">
                  <c:v>7.0000000000000007E-2</c:v>
                </c:pt>
                <c:pt idx="74">
                  <c:v>7.0000000000000007E-2</c:v>
                </c:pt>
                <c:pt idx="75">
                  <c:v>0.05</c:v>
                </c:pt>
                <c:pt idx="76">
                  <c:v>0.04</c:v>
                </c:pt>
                <c:pt idx="77">
                  <c:v>7.0000000000000007E-2</c:v>
                </c:pt>
                <c:pt idx="78">
                  <c:v>0.04</c:v>
                </c:pt>
                <c:pt idx="79">
                  <c:v>7.0000000000000007E-2</c:v>
                </c:pt>
                <c:pt idx="80">
                  <c:v>0.05</c:v>
                </c:pt>
                <c:pt idx="81">
                  <c:v>0.22</c:v>
                </c:pt>
                <c:pt idx="82">
                  <c:v>7.0000000000000007E-2</c:v>
                </c:pt>
                <c:pt idx="83">
                  <c:v>0.18</c:v>
                </c:pt>
                <c:pt idx="84">
                  <c:v>0.18</c:v>
                </c:pt>
                <c:pt idx="85">
                  <c:v>0.12</c:v>
                </c:pt>
                <c:pt idx="86">
                  <c:v>0.08</c:v>
                </c:pt>
                <c:pt idx="87">
                  <c:v>0.08</c:v>
                </c:pt>
                <c:pt idx="88">
                  <c:v>0.13</c:v>
                </c:pt>
                <c:pt idx="89">
                  <c:v>0.12</c:v>
                </c:pt>
                <c:pt idx="90">
                  <c:v>0.12</c:v>
                </c:pt>
                <c:pt idx="91">
                  <c:v>0.2</c:v>
                </c:pt>
                <c:pt idx="92">
                  <c:v>0.59</c:v>
                </c:pt>
                <c:pt idx="93">
                  <c:v>0.41</c:v>
                </c:pt>
                <c:pt idx="94">
                  <c:v>0.12</c:v>
                </c:pt>
                <c:pt idx="95">
                  <c:v>0.15</c:v>
                </c:pt>
                <c:pt idx="96">
                  <c:v>0.19</c:v>
                </c:pt>
                <c:pt idx="97">
                  <c:v>0.09</c:v>
                </c:pt>
                <c:pt idx="98">
                  <c:v>0.17</c:v>
                </c:pt>
                <c:pt idx="99">
                  <c:v>7.0000000000000007E-2</c:v>
                </c:pt>
                <c:pt idx="100">
                  <c:v>0.09</c:v>
                </c:pt>
                <c:pt idx="101">
                  <c:v>0.16</c:v>
                </c:pt>
                <c:pt idx="102">
                  <c:v>0.23</c:v>
                </c:pt>
                <c:pt idx="103">
                  <c:v>0.12</c:v>
                </c:pt>
                <c:pt idx="104">
                  <c:v>0.6</c:v>
                </c:pt>
                <c:pt idx="105">
                  <c:v>0.15</c:v>
                </c:pt>
                <c:pt idx="106">
                  <c:v>0.12</c:v>
                </c:pt>
                <c:pt idx="107">
                  <c:v>0.11</c:v>
                </c:pt>
                <c:pt idx="108">
                  <c:v>0.16</c:v>
                </c:pt>
                <c:pt idx="109">
                  <c:v>0.28999999999999998</c:v>
                </c:pt>
                <c:pt idx="110">
                  <c:v>0.2</c:v>
                </c:pt>
                <c:pt idx="111">
                  <c:v>0.08</c:v>
                </c:pt>
                <c:pt idx="112">
                  <c:v>0.12</c:v>
                </c:pt>
                <c:pt idx="113">
                  <c:v>0.17</c:v>
                </c:pt>
                <c:pt idx="114">
                  <c:v>0.12</c:v>
                </c:pt>
                <c:pt idx="115">
                  <c:v>1.08</c:v>
                </c:pt>
                <c:pt idx="116">
                  <c:v>0.11</c:v>
                </c:pt>
                <c:pt idx="117">
                  <c:v>0.23</c:v>
                </c:pt>
                <c:pt idx="118">
                  <c:v>0.23</c:v>
                </c:pt>
                <c:pt idx="119">
                  <c:v>0.22</c:v>
                </c:pt>
                <c:pt idx="120">
                  <c:v>0.17</c:v>
                </c:pt>
                <c:pt idx="121">
                  <c:v>1.2</c:v>
                </c:pt>
                <c:pt idx="122">
                  <c:v>0.32</c:v>
                </c:pt>
                <c:pt idx="123">
                  <c:v>0.99</c:v>
                </c:pt>
                <c:pt idx="124">
                  <c:v>0.24</c:v>
                </c:pt>
                <c:pt idx="125">
                  <c:v>1.03</c:v>
                </c:pt>
                <c:pt idx="126">
                  <c:v>0.43</c:v>
                </c:pt>
                <c:pt idx="127">
                  <c:v>0.18</c:v>
                </c:pt>
                <c:pt idx="128">
                  <c:v>0.66</c:v>
                </c:pt>
                <c:pt idx="129">
                  <c:v>0.17</c:v>
                </c:pt>
                <c:pt idx="130">
                  <c:v>0.24</c:v>
                </c:pt>
                <c:pt idx="131">
                  <c:v>0.21</c:v>
                </c:pt>
                <c:pt idx="132">
                  <c:v>1.34</c:v>
                </c:pt>
                <c:pt idx="133">
                  <c:v>1.1000000000000001</c:v>
                </c:pt>
                <c:pt idx="134">
                  <c:v>0.5</c:v>
                </c:pt>
                <c:pt idx="135">
                  <c:v>0.3</c:v>
                </c:pt>
                <c:pt idx="136">
                  <c:v>0.25</c:v>
                </c:pt>
                <c:pt idx="137">
                  <c:v>0.34</c:v>
                </c:pt>
                <c:pt idx="138">
                  <c:v>0.19</c:v>
                </c:pt>
                <c:pt idx="139">
                  <c:v>0.16</c:v>
                </c:pt>
                <c:pt idx="140">
                  <c:v>0.21</c:v>
                </c:pt>
                <c:pt idx="141">
                  <c:v>0.45</c:v>
                </c:pt>
                <c:pt idx="142">
                  <c:v>0.8</c:v>
                </c:pt>
                <c:pt idx="143">
                  <c:v>0.15</c:v>
                </c:pt>
                <c:pt idx="144">
                  <c:v>0.16</c:v>
                </c:pt>
                <c:pt idx="145">
                  <c:v>1.44</c:v>
                </c:pt>
                <c:pt idx="146">
                  <c:v>0.36</c:v>
                </c:pt>
                <c:pt idx="147">
                  <c:v>0.56999999999999995</c:v>
                </c:pt>
                <c:pt idx="148">
                  <c:v>0.26</c:v>
                </c:pt>
                <c:pt idx="149">
                  <c:v>0.2</c:v>
                </c:pt>
                <c:pt idx="150">
                  <c:v>0.15</c:v>
                </c:pt>
                <c:pt idx="151">
                  <c:v>0.2</c:v>
                </c:pt>
                <c:pt idx="152">
                  <c:v>0.15</c:v>
                </c:pt>
                <c:pt idx="153">
                  <c:v>1.34</c:v>
                </c:pt>
                <c:pt idx="154">
                  <c:v>0.26</c:v>
                </c:pt>
                <c:pt idx="155">
                  <c:v>0.22</c:v>
                </c:pt>
                <c:pt idx="156">
                  <c:v>0.34</c:v>
                </c:pt>
                <c:pt idx="157">
                  <c:v>1.1200000000000001</c:v>
                </c:pt>
                <c:pt idx="158">
                  <c:v>1.53</c:v>
                </c:pt>
                <c:pt idx="159">
                  <c:v>1.08</c:v>
                </c:pt>
                <c:pt idx="160">
                  <c:v>0.23</c:v>
                </c:pt>
                <c:pt idx="161">
                  <c:v>1</c:v>
                </c:pt>
                <c:pt idx="162">
                  <c:v>0.36</c:v>
                </c:pt>
                <c:pt idx="163">
                  <c:v>0.25</c:v>
                </c:pt>
                <c:pt idx="164">
                  <c:v>0.44</c:v>
                </c:pt>
                <c:pt idx="165">
                  <c:v>1.18</c:v>
                </c:pt>
                <c:pt idx="166">
                  <c:v>0.23</c:v>
                </c:pt>
                <c:pt idx="167">
                  <c:v>2.4300000000000002</c:v>
                </c:pt>
                <c:pt idx="168">
                  <c:v>1.86</c:v>
                </c:pt>
                <c:pt idx="169">
                  <c:v>0.24</c:v>
                </c:pt>
                <c:pt idx="170">
                  <c:v>0.38</c:v>
                </c:pt>
                <c:pt idx="171">
                  <c:v>0.45</c:v>
                </c:pt>
                <c:pt idx="172">
                  <c:v>0.36</c:v>
                </c:pt>
                <c:pt idx="173">
                  <c:v>0.46</c:v>
                </c:pt>
                <c:pt idx="174">
                  <c:v>0.2</c:v>
                </c:pt>
                <c:pt idx="175">
                  <c:v>0.35</c:v>
                </c:pt>
                <c:pt idx="176">
                  <c:v>0.28000000000000003</c:v>
                </c:pt>
                <c:pt idx="177">
                  <c:v>0.36</c:v>
                </c:pt>
                <c:pt idx="178">
                  <c:v>1.32</c:v>
                </c:pt>
                <c:pt idx="179">
                  <c:v>0.19</c:v>
                </c:pt>
                <c:pt idx="180">
                  <c:v>0.38</c:v>
                </c:pt>
                <c:pt idx="181">
                  <c:v>0.24</c:v>
                </c:pt>
                <c:pt idx="182">
                  <c:v>0.48</c:v>
                </c:pt>
                <c:pt idx="183">
                  <c:v>0.19</c:v>
                </c:pt>
                <c:pt idx="184">
                  <c:v>0.33</c:v>
                </c:pt>
                <c:pt idx="185">
                  <c:v>0.24</c:v>
                </c:pt>
                <c:pt idx="186">
                  <c:v>0.85</c:v>
                </c:pt>
                <c:pt idx="187">
                  <c:v>1.25</c:v>
                </c:pt>
                <c:pt idx="188">
                  <c:v>0.3</c:v>
                </c:pt>
                <c:pt idx="189">
                  <c:v>0.23</c:v>
                </c:pt>
                <c:pt idx="190">
                  <c:v>0.51</c:v>
                </c:pt>
                <c:pt idx="191">
                  <c:v>0.43</c:v>
                </c:pt>
                <c:pt idx="192">
                  <c:v>0.86</c:v>
                </c:pt>
                <c:pt idx="193">
                  <c:v>0.57999999999999996</c:v>
                </c:pt>
                <c:pt idx="194">
                  <c:v>6.98</c:v>
                </c:pt>
                <c:pt idx="195">
                  <c:v>0.45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5A-47E9-AD7E-748D6072DEB7}"/>
            </c:ext>
          </c:extLst>
        </c:ser>
        <c:ser>
          <c:idx val="3"/>
          <c:order val="3"/>
          <c:tx>
            <c:v>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Concorde!$AA$2:$AA$197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0.01</c:v>
                </c:pt>
                <c:pt idx="10">
                  <c:v>0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0.01</c:v>
                </c:pt>
                <c:pt idx="18">
                  <c:v>0.01</c:v>
                </c:pt>
                <c:pt idx="19">
                  <c:v>0.01</c:v>
                </c:pt>
                <c:pt idx="20">
                  <c:v>0.01</c:v>
                </c:pt>
                <c:pt idx="21">
                  <c:v>0.01</c:v>
                </c:pt>
                <c:pt idx="22">
                  <c:v>0.01</c:v>
                </c:pt>
                <c:pt idx="23">
                  <c:v>0.01</c:v>
                </c:pt>
                <c:pt idx="24">
                  <c:v>0.01</c:v>
                </c:pt>
                <c:pt idx="25">
                  <c:v>0.01</c:v>
                </c:pt>
                <c:pt idx="26">
                  <c:v>0.02</c:v>
                </c:pt>
                <c:pt idx="27">
                  <c:v>0.01</c:v>
                </c:pt>
                <c:pt idx="28">
                  <c:v>0.01</c:v>
                </c:pt>
                <c:pt idx="29">
                  <c:v>0.01</c:v>
                </c:pt>
                <c:pt idx="30">
                  <c:v>0.01</c:v>
                </c:pt>
                <c:pt idx="31">
                  <c:v>0.04</c:v>
                </c:pt>
                <c:pt idx="32">
                  <c:v>0.03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0.03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0.01</c:v>
                </c:pt>
                <c:pt idx="43">
                  <c:v>0.02</c:v>
                </c:pt>
                <c:pt idx="44">
                  <c:v>0.04</c:v>
                </c:pt>
                <c:pt idx="45">
                  <c:v>0.03</c:v>
                </c:pt>
                <c:pt idx="46">
                  <c:v>0.02</c:v>
                </c:pt>
                <c:pt idx="47">
                  <c:v>0.1</c:v>
                </c:pt>
                <c:pt idx="48">
                  <c:v>0.03</c:v>
                </c:pt>
                <c:pt idx="49">
                  <c:v>0.04</c:v>
                </c:pt>
                <c:pt idx="50">
                  <c:v>0.04</c:v>
                </c:pt>
                <c:pt idx="51">
                  <c:v>0.02</c:v>
                </c:pt>
                <c:pt idx="52">
                  <c:v>0.02</c:v>
                </c:pt>
                <c:pt idx="53">
                  <c:v>0.03</c:v>
                </c:pt>
                <c:pt idx="54">
                  <c:v>0.04</c:v>
                </c:pt>
                <c:pt idx="55">
                  <c:v>0.03</c:v>
                </c:pt>
                <c:pt idx="56">
                  <c:v>0.04</c:v>
                </c:pt>
                <c:pt idx="57">
                  <c:v>0.04</c:v>
                </c:pt>
                <c:pt idx="58">
                  <c:v>0.04</c:v>
                </c:pt>
                <c:pt idx="59">
                  <c:v>0.03</c:v>
                </c:pt>
                <c:pt idx="60">
                  <c:v>0.03</c:v>
                </c:pt>
                <c:pt idx="61">
                  <c:v>0.03</c:v>
                </c:pt>
                <c:pt idx="62">
                  <c:v>0.03</c:v>
                </c:pt>
                <c:pt idx="63">
                  <c:v>7.0000000000000007E-2</c:v>
                </c:pt>
                <c:pt idx="64">
                  <c:v>0.03</c:v>
                </c:pt>
                <c:pt idx="65">
                  <c:v>0.1</c:v>
                </c:pt>
                <c:pt idx="66">
                  <c:v>0.05</c:v>
                </c:pt>
                <c:pt idx="67">
                  <c:v>0.06</c:v>
                </c:pt>
                <c:pt idx="68">
                  <c:v>0.12</c:v>
                </c:pt>
                <c:pt idx="69">
                  <c:v>0.04</c:v>
                </c:pt>
                <c:pt idx="70">
                  <c:v>0.05</c:v>
                </c:pt>
                <c:pt idx="71">
                  <c:v>0.09</c:v>
                </c:pt>
                <c:pt idx="72">
                  <c:v>0.04</c:v>
                </c:pt>
                <c:pt idx="73">
                  <c:v>7.0000000000000007E-2</c:v>
                </c:pt>
                <c:pt idx="74">
                  <c:v>7.0000000000000007E-2</c:v>
                </c:pt>
                <c:pt idx="75">
                  <c:v>0.06</c:v>
                </c:pt>
                <c:pt idx="76">
                  <c:v>0.04</c:v>
                </c:pt>
                <c:pt idx="77">
                  <c:v>0.06</c:v>
                </c:pt>
                <c:pt idx="78">
                  <c:v>0.04</c:v>
                </c:pt>
                <c:pt idx="79">
                  <c:v>7.0000000000000007E-2</c:v>
                </c:pt>
                <c:pt idx="80">
                  <c:v>0.04</c:v>
                </c:pt>
                <c:pt idx="81">
                  <c:v>0.13</c:v>
                </c:pt>
                <c:pt idx="82">
                  <c:v>7.0000000000000007E-2</c:v>
                </c:pt>
                <c:pt idx="83">
                  <c:v>0.67</c:v>
                </c:pt>
                <c:pt idx="84">
                  <c:v>0.14000000000000001</c:v>
                </c:pt>
                <c:pt idx="85">
                  <c:v>0.14000000000000001</c:v>
                </c:pt>
                <c:pt idx="86">
                  <c:v>0.11</c:v>
                </c:pt>
                <c:pt idx="87">
                  <c:v>7.0000000000000007E-2</c:v>
                </c:pt>
                <c:pt idx="88">
                  <c:v>0.14000000000000001</c:v>
                </c:pt>
                <c:pt idx="89">
                  <c:v>0.08</c:v>
                </c:pt>
                <c:pt idx="90">
                  <c:v>0.13</c:v>
                </c:pt>
                <c:pt idx="91">
                  <c:v>0.16</c:v>
                </c:pt>
                <c:pt idx="92">
                  <c:v>0.37</c:v>
                </c:pt>
                <c:pt idx="93">
                  <c:v>0.14000000000000001</c:v>
                </c:pt>
                <c:pt idx="94">
                  <c:v>0.13</c:v>
                </c:pt>
                <c:pt idx="95">
                  <c:v>0.14000000000000001</c:v>
                </c:pt>
                <c:pt idx="96">
                  <c:v>0.12</c:v>
                </c:pt>
                <c:pt idx="97">
                  <c:v>0.1</c:v>
                </c:pt>
                <c:pt idx="98">
                  <c:v>0.2</c:v>
                </c:pt>
                <c:pt idx="99">
                  <c:v>0.08</c:v>
                </c:pt>
                <c:pt idx="100">
                  <c:v>0.06</c:v>
                </c:pt>
                <c:pt idx="101">
                  <c:v>0.12</c:v>
                </c:pt>
                <c:pt idx="102">
                  <c:v>0.22</c:v>
                </c:pt>
                <c:pt idx="103">
                  <c:v>0.11</c:v>
                </c:pt>
                <c:pt idx="104">
                  <c:v>1.27</c:v>
                </c:pt>
                <c:pt idx="105">
                  <c:v>0.18</c:v>
                </c:pt>
                <c:pt idx="106">
                  <c:v>0.1</c:v>
                </c:pt>
                <c:pt idx="107">
                  <c:v>0.09</c:v>
                </c:pt>
                <c:pt idx="108">
                  <c:v>0.15</c:v>
                </c:pt>
                <c:pt idx="109">
                  <c:v>0.22</c:v>
                </c:pt>
                <c:pt idx="110">
                  <c:v>0.25</c:v>
                </c:pt>
                <c:pt idx="111">
                  <c:v>0.08</c:v>
                </c:pt>
                <c:pt idx="112">
                  <c:v>0.13</c:v>
                </c:pt>
                <c:pt idx="113">
                  <c:v>0.27</c:v>
                </c:pt>
                <c:pt idx="114">
                  <c:v>0.1</c:v>
                </c:pt>
                <c:pt idx="115">
                  <c:v>0.85</c:v>
                </c:pt>
                <c:pt idx="116">
                  <c:v>0.08</c:v>
                </c:pt>
                <c:pt idx="117">
                  <c:v>0.19</c:v>
                </c:pt>
                <c:pt idx="118">
                  <c:v>0.19</c:v>
                </c:pt>
                <c:pt idx="119">
                  <c:v>0.15</c:v>
                </c:pt>
                <c:pt idx="120">
                  <c:v>0.16</c:v>
                </c:pt>
                <c:pt idx="121">
                  <c:v>2.0299999999999998</c:v>
                </c:pt>
                <c:pt idx="122">
                  <c:v>0.26</c:v>
                </c:pt>
                <c:pt idx="123">
                  <c:v>2.0299999999999998</c:v>
                </c:pt>
                <c:pt idx="124">
                  <c:v>0.15</c:v>
                </c:pt>
                <c:pt idx="125">
                  <c:v>1.37</c:v>
                </c:pt>
                <c:pt idx="126">
                  <c:v>0.5</c:v>
                </c:pt>
                <c:pt idx="127">
                  <c:v>0.18</c:v>
                </c:pt>
                <c:pt idx="128">
                  <c:v>0.53</c:v>
                </c:pt>
                <c:pt idx="129">
                  <c:v>0.17</c:v>
                </c:pt>
                <c:pt idx="130">
                  <c:v>0.3</c:v>
                </c:pt>
                <c:pt idx="131">
                  <c:v>0.19</c:v>
                </c:pt>
                <c:pt idx="132">
                  <c:v>0.6</c:v>
                </c:pt>
                <c:pt idx="133">
                  <c:v>0.44</c:v>
                </c:pt>
                <c:pt idx="134">
                  <c:v>0.39</c:v>
                </c:pt>
                <c:pt idx="135">
                  <c:v>0.37</c:v>
                </c:pt>
                <c:pt idx="136">
                  <c:v>0.18</c:v>
                </c:pt>
                <c:pt idx="137">
                  <c:v>0.56000000000000005</c:v>
                </c:pt>
                <c:pt idx="138">
                  <c:v>0.19</c:v>
                </c:pt>
                <c:pt idx="139">
                  <c:v>0.15</c:v>
                </c:pt>
                <c:pt idx="140">
                  <c:v>0.21</c:v>
                </c:pt>
                <c:pt idx="141">
                  <c:v>0.26</c:v>
                </c:pt>
                <c:pt idx="142">
                  <c:v>1.05</c:v>
                </c:pt>
                <c:pt idx="143">
                  <c:v>0.16</c:v>
                </c:pt>
                <c:pt idx="144">
                  <c:v>0.19</c:v>
                </c:pt>
                <c:pt idx="145">
                  <c:v>0.81</c:v>
                </c:pt>
                <c:pt idx="146">
                  <c:v>0.45</c:v>
                </c:pt>
                <c:pt idx="147">
                  <c:v>0.49</c:v>
                </c:pt>
                <c:pt idx="148">
                  <c:v>0.25</c:v>
                </c:pt>
                <c:pt idx="149">
                  <c:v>0.13</c:v>
                </c:pt>
                <c:pt idx="150">
                  <c:v>0.14000000000000001</c:v>
                </c:pt>
                <c:pt idx="151">
                  <c:v>0.12</c:v>
                </c:pt>
                <c:pt idx="152">
                  <c:v>0.14000000000000001</c:v>
                </c:pt>
                <c:pt idx="153">
                  <c:v>0.72</c:v>
                </c:pt>
                <c:pt idx="154">
                  <c:v>0.23</c:v>
                </c:pt>
                <c:pt idx="155">
                  <c:v>0.17</c:v>
                </c:pt>
                <c:pt idx="156">
                  <c:v>0.36</c:v>
                </c:pt>
                <c:pt idx="157">
                  <c:v>1.24</c:v>
                </c:pt>
                <c:pt idx="158">
                  <c:v>1.2</c:v>
                </c:pt>
                <c:pt idx="159">
                  <c:v>1.58</c:v>
                </c:pt>
                <c:pt idx="160">
                  <c:v>0.18</c:v>
                </c:pt>
                <c:pt idx="161">
                  <c:v>0.65</c:v>
                </c:pt>
                <c:pt idx="162">
                  <c:v>0.23</c:v>
                </c:pt>
                <c:pt idx="163">
                  <c:v>0.28000000000000003</c:v>
                </c:pt>
                <c:pt idx="164">
                  <c:v>0.35</c:v>
                </c:pt>
                <c:pt idx="165">
                  <c:v>1.24</c:v>
                </c:pt>
                <c:pt idx="166">
                  <c:v>0.22</c:v>
                </c:pt>
                <c:pt idx="167">
                  <c:v>1.67</c:v>
                </c:pt>
                <c:pt idx="168">
                  <c:v>1.2</c:v>
                </c:pt>
                <c:pt idx="169">
                  <c:v>0.21</c:v>
                </c:pt>
                <c:pt idx="170">
                  <c:v>0.48</c:v>
                </c:pt>
                <c:pt idx="171">
                  <c:v>0.35</c:v>
                </c:pt>
                <c:pt idx="172">
                  <c:v>0.27</c:v>
                </c:pt>
                <c:pt idx="173">
                  <c:v>0.4</c:v>
                </c:pt>
                <c:pt idx="174">
                  <c:v>0.21</c:v>
                </c:pt>
                <c:pt idx="175">
                  <c:v>0.28999999999999998</c:v>
                </c:pt>
                <c:pt idx="176">
                  <c:v>0.26</c:v>
                </c:pt>
                <c:pt idx="177">
                  <c:v>0.3</c:v>
                </c:pt>
                <c:pt idx="178">
                  <c:v>1.83</c:v>
                </c:pt>
                <c:pt idx="179">
                  <c:v>0.18</c:v>
                </c:pt>
                <c:pt idx="180">
                  <c:v>0.42</c:v>
                </c:pt>
                <c:pt idx="181">
                  <c:v>0.17</c:v>
                </c:pt>
                <c:pt idx="182">
                  <c:v>0.53</c:v>
                </c:pt>
                <c:pt idx="183">
                  <c:v>0.14000000000000001</c:v>
                </c:pt>
                <c:pt idx="184">
                  <c:v>0.24</c:v>
                </c:pt>
                <c:pt idx="185">
                  <c:v>0.21</c:v>
                </c:pt>
                <c:pt idx="186">
                  <c:v>2.15</c:v>
                </c:pt>
                <c:pt idx="187">
                  <c:v>2.84</c:v>
                </c:pt>
                <c:pt idx="188">
                  <c:v>0.33</c:v>
                </c:pt>
                <c:pt idx="189">
                  <c:v>0.21</c:v>
                </c:pt>
                <c:pt idx="190">
                  <c:v>0.59</c:v>
                </c:pt>
                <c:pt idx="191">
                  <c:v>0.34</c:v>
                </c:pt>
                <c:pt idx="192">
                  <c:v>0.9</c:v>
                </c:pt>
                <c:pt idx="193">
                  <c:v>0.32</c:v>
                </c:pt>
                <c:pt idx="194">
                  <c:v>3.42</c:v>
                </c:pt>
                <c:pt idx="195">
                  <c:v>0.83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45A-47E9-AD7E-748D6072D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652416"/>
        <c:axId val="1694652896"/>
      </c:scatterChart>
      <c:valAx>
        <c:axId val="16946524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4652896"/>
        <c:crosses val="autoZero"/>
        <c:crossBetween val="midCat"/>
      </c:valAx>
      <c:valAx>
        <c:axId val="169465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4652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delaunay-complete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Concorde!$H$1</c:f>
              <c:strCache>
                <c:ptCount val="1"/>
                <c:pt idx="0">
                  <c:v>check(de-complete)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Concorde!$H$2:$H$197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BB-48FD-884A-8D69A8E5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3835120"/>
        <c:axId val="1593833680"/>
      </c:scatterChart>
      <c:valAx>
        <c:axId val="159383512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3680"/>
        <c:crosses val="autoZero"/>
        <c:crossBetween val="midCat"/>
      </c:valAx>
      <c:valAx>
        <c:axId val="15938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FD979-F7AD-5933-8BB9-6F23BD8DF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3190F82-4135-E5A9-2F83-D1C38AA5F20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165E8C9B-A3D1-30C0-3BDC-BF21F1D9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EEEE16A-F9FB-3DAD-F15D-3AA4B949CEF5}"/>
              </a:ext>
            </a:extLst>
          </p:cNvPr>
          <p:cNvSpPr txBox="1"/>
          <p:nvPr/>
        </p:nvSpPr>
        <p:spPr>
          <a:xfrm>
            <a:off x="359411" y="871433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一つの問題を解く時、</a:t>
            </a:r>
            <a:endParaRPr lang="en-US" altLang="ja-JP" sz="1600" dirty="0"/>
          </a:p>
          <a:p>
            <a:r>
              <a:rPr lang="ja-JP" altLang="en-US" sz="1600" dirty="0"/>
              <a:t>一回だけ実行する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今回の実験では</a:t>
            </a:r>
            <a:endParaRPr lang="en-US" altLang="ja-JP" sz="1600" dirty="0"/>
          </a:p>
          <a:p>
            <a:r>
              <a:rPr lang="ja-JP" altLang="en-US" sz="1600" dirty="0"/>
              <a:t>一つの問題を解くためにかかる時間を記録した</a:t>
            </a:r>
            <a:endParaRPr lang="zh-CN" altLang="en-US" sz="1600" dirty="0"/>
          </a:p>
        </p:txBody>
      </p: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90F7DE60-23D7-12FC-A512-9D7665E76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66645"/>
              </p:ext>
            </p:extLst>
          </p:nvPr>
        </p:nvGraphicFramePr>
        <p:xfrm>
          <a:off x="7359714" y="981352"/>
          <a:ext cx="477756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784">
                  <a:extLst>
                    <a:ext uri="{9D8B030D-6E8A-4147-A177-3AD203B41FA5}">
                      <a16:colId xmlns:a16="http://schemas.microsoft.com/office/drawing/2014/main" val="3986937696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193144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196</a:t>
                      </a:r>
                      <a:r>
                        <a:rPr lang="ja-JP" altLang="en-US" sz="1600" dirty="0"/>
                        <a:t>個インスタンスの（サイズ</a:t>
                      </a:r>
                      <a:r>
                        <a:rPr lang="en-US" altLang="ja-JP" sz="1600" dirty="0"/>
                        <a:t>5~200</a:t>
                      </a:r>
                      <a:r>
                        <a:rPr lang="ja-JP" altLang="en-US" sz="1600" dirty="0"/>
                        <a:t>）</a:t>
                      </a:r>
                      <a:endParaRPr lang="en-US" altLang="ja-JP" sz="1600" dirty="0"/>
                    </a:p>
                    <a:p>
                      <a:pPr algn="ctr"/>
                      <a:r>
                        <a:rPr lang="ja-JP" altLang="en-US" sz="1600" dirty="0"/>
                        <a:t>所要時間の平均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ドロネー三角形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Seg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9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Nei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43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完全グラフ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230925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9AC23C82-B71B-32B3-EFDB-60F059582B2A}"/>
              </a:ext>
            </a:extLst>
          </p:cNvPr>
          <p:cNvSpPr txBox="1"/>
          <p:nvPr/>
        </p:nvSpPr>
        <p:spPr>
          <a:xfrm>
            <a:off x="6524367" y="4133336"/>
            <a:ext cx="5309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一番辺の個数が少ないドロネー三角形の</a:t>
            </a:r>
            <a:endParaRPr lang="en-US" altLang="ja-JP" dirty="0"/>
          </a:p>
          <a:p>
            <a:r>
              <a:rPr lang="en-US" altLang="ja-JP" dirty="0"/>
              <a:t>Concorde</a:t>
            </a:r>
            <a:r>
              <a:rPr lang="ja-JP" altLang="en-US" dirty="0"/>
              <a:t>の平均実行時間が一番長い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完全グラフの</a:t>
            </a:r>
            <a:r>
              <a:rPr lang="en-US" altLang="ja-JP" dirty="0"/>
              <a:t>Concorde</a:t>
            </a:r>
            <a:r>
              <a:rPr lang="ja-JP" altLang="en-US" dirty="0"/>
              <a:t>の平均実行時間が一番短い</a:t>
            </a:r>
            <a:endParaRPr lang="en-US" altLang="ja-JP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15F1547-AE5A-50A6-3F9E-9950BEFCFC3A}"/>
              </a:ext>
            </a:extLst>
          </p:cNvPr>
          <p:cNvCxnSpPr>
            <a:cxnSpLocks/>
          </p:cNvCxnSpPr>
          <p:nvPr/>
        </p:nvCxnSpPr>
        <p:spPr>
          <a:xfrm>
            <a:off x="7216346" y="1875775"/>
            <a:ext cx="0" cy="1272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7030ECE-987D-A21D-2184-8352F0425437}"/>
              </a:ext>
            </a:extLst>
          </p:cNvPr>
          <p:cNvSpPr txBox="1"/>
          <p:nvPr/>
        </p:nvSpPr>
        <p:spPr>
          <a:xfrm>
            <a:off x="6788455" y="1779374"/>
            <a:ext cx="309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辺の個数が多くなる</a:t>
            </a:r>
            <a:endParaRPr lang="zh-CN" altLang="en-US" sz="1200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3C5B06F6-1F25-02F5-0DA9-53A5600E8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896519"/>
              </p:ext>
            </p:extLst>
          </p:nvPr>
        </p:nvGraphicFramePr>
        <p:xfrm>
          <a:off x="293314" y="2795749"/>
          <a:ext cx="5180728" cy="306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990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47F9-CE83-4A94-B799-83A112D9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6D26FB-33F1-9B6E-5D3C-341714E7625A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DB558DA-EFE5-09AD-C23B-0AA1CCF3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AD34B-5196-BDC0-45C8-5A56CAD6F3EE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7D2A8-8F82-2D9E-3E18-1238C6103535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4195C4-410E-EBAA-5ABA-B00B76A343F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184632-D5A1-8705-F85E-C0A91692C696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A7E7D-FD6A-0E37-CFF6-970756553871}"/>
              </a:ext>
            </a:extLst>
          </p:cNvPr>
          <p:cNvSpPr txBox="1"/>
          <p:nvPr/>
        </p:nvSpPr>
        <p:spPr>
          <a:xfrm>
            <a:off x="6634872" y="6184489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9727A-6C21-894C-3BA0-B163B8F4D2E1}"/>
              </a:ext>
            </a:extLst>
          </p:cNvPr>
          <p:cNvSpPr txBox="1"/>
          <p:nvPr/>
        </p:nvSpPr>
        <p:spPr>
          <a:xfrm>
            <a:off x="7646640" y="3318204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AE20FF2-8B17-0A54-E129-981D04075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944967"/>
              </p:ext>
            </p:extLst>
          </p:nvPr>
        </p:nvGraphicFramePr>
        <p:xfrm>
          <a:off x="797070" y="1926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D162A51-90F1-5204-A5B8-8D91EF85A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54600"/>
              </p:ext>
            </p:extLst>
          </p:nvPr>
        </p:nvGraphicFramePr>
        <p:xfrm>
          <a:off x="7053647" y="930880"/>
          <a:ext cx="3616411" cy="185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B18DBE8-257E-F55A-EBA2-4A0CE7D404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79190"/>
              </p:ext>
            </p:extLst>
          </p:nvPr>
        </p:nvGraphicFramePr>
        <p:xfrm>
          <a:off x="6923548" y="3595203"/>
          <a:ext cx="3820653" cy="22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112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3E56-368B-4C68-71F5-61E24D3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FD956B0-FC2E-E9EA-A56C-14DE3F8E8A0C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59F3599-76A0-8261-D393-C3048DF8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C1E941-860B-3A9C-76AE-662EBFAA1356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6354DA-5377-388C-D373-FD7293AC1212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B40D937-308C-03ED-EACC-9864D894BC33}"/>
              </a:ext>
            </a:extLst>
          </p:cNvPr>
          <p:cNvSpPr txBox="1"/>
          <p:nvPr/>
        </p:nvSpPr>
        <p:spPr>
          <a:xfrm>
            <a:off x="528152" y="5281510"/>
            <a:ext cx="3595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結果は大体</a:t>
            </a:r>
            <a:r>
              <a:rPr lang="en-US" altLang="ja-JP" sz="1400" dirty="0"/>
              <a:t>LKH</a:t>
            </a:r>
            <a:r>
              <a:rPr lang="ja-JP" altLang="en-US" sz="1400" dirty="0"/>
              <a:t>と同じ</a:t>
            </a:r>
            <a:endParaRPr lang="en-US" altLang="ja-JP" sz="1400" dirty="0"/>
          </a:p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654C5E-CFD1-5814-3D5B-1723542595AD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DCF076-E762-FDBC-C662-C9D66BAFC4F6}"/>
              </a:ext>
            </a:extLst>
          </p:cNvPr>
          <p:cNvSpPr txBox="1"/>
          <p:nvPr/>
        </p:nvSpPr>
        <p:spPr>
          <a:xfrm>
            <a:off x="7876783" y="3388269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/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blipFill>
                <a:blip r:embed="rId3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D6E2B7A-3C62-E7E4-867A-D4515D787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632704"/>
              </p:ext>
            </p:extLst>
          </p:nvPr>
        </p:nvGraphicFramePr>
        <p:xfrm>
          <a:off x="632900" y="2646716"/>
          <a:ext cx="3956221" cy="230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E284858-1DDF-C3F4-AC70-44A071FEDC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28485"/>
              </p:ext>
            </p:extLst>
          </p:nvPr>
        </p:nvGraphicFramePr>
        <p:xfrm>
          <a:off x="6790807" y="948471"/>
          <a:ext cx="4283675" cy="225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DD553D1-E6A8-3C85-46DE-C0BE18B29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742601"/>
              </p:ext>
            </p:extLst>
          </p:nvPr>
        </p:nvGraphicFramePr>
        <p:xfrm>
          <a:off x="6790807" y="3657548"/>
          <a:ext cx="4283675" cy="2101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/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0:176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/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1:43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/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5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D93B70-4179-55B9-5A7D-7AB3535650E4}"/>
              </a:ext>
            </a:extLst>
          </p:cNvPr>
          <p:cNvSpPr txBox="1"/>
          <p:nvPr/>
        </p:nvSpPr>
        <p:spPr>
          <a:xfrm>
            <a:off x="858795" y="197117"/>
            <a:ext cx="5396029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修士論文について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概要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１．はじめに</a:t>
            </a:r>
            <a:endParaRPr lang="en-US" altLang="ja-JP" sz="1400" dirty="0"/>
          </a:p>
          <a:p>
            <a:r>
              <a:rPr lang="ja-JP" altLang="en-US" sz="1400" dirty="0"/>
              <a:t>　　研究背景と目的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２．</a:t>
            </a:r>
            <a:r>
              <a:rPr lang="en-US" altLang="ja-JP" sz="1400" dirty="0"/>
              <a:t>QUBO</a:t>
            </a:r>
            <a:r>
              <a:rPr lang="ja-JP" altLang="en-US" sz="1400" dirty="0"/>
              <a:t>と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2.1</a:t>
            </a:r>
            <a:r>
              <a:rPr lang="ja-JP" altLang="en-US" sz="1400" dirty="0"/>
              <a:t>　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2.2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2.3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３．量子アニーラと埋め込み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3.1</a:t>
            </a:r>
            <a:r>
              <a:rPr lang="ja-JP" altLang="en-US" sz="1400" dirty="0"/>
              <a:t>　量子アニーラのトポロジー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3.2</a:t>
            </a:r>
            <a:r>
              <a:rPr lang="ja-JP" altLang="en-US" sz="1400" dirty="0"/>
              <a:t>　埋め込みアルゴリズム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４．提案手法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4.1</a:t>
            </a:r>
            <a:r>
              <a:rPr lang="ja-JP" altLang="en-US" sz="1400" dirty="0"/>
              <a:t>　ボロノイー図とドロネー三角形分割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4.2</a:t>
            </a:r>
            <a:r>
              <a:rPr lang="ja-JP" altLang="en-US" sz="1400" dirty="0"/>
              <a:t>　</a:t>
            </a:r>
            <a:r>
              <a:rPr lang="en-US" altLang="ja-JP" sz="1400" dirty="0"/>
              <a:t>seg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4.3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4.4</a:t>
            </a:r>
            <a:r>
              <a:rPr lang="ja-JP" altLang="en-US" sz="1400" dirty="0"/>
              <a:t>　二次項を削減手法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５．実験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5.1</a:t>
            </a:r>
            <a:r>
              <a:rPr lang="ja-JP" altLang="en-US" sz="1400" dirty="0"/>
              <a:t>　各グラフの辺の個数と対応する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モデルの二次項数</a:t>
            </a:r>
            <a:endParaRPr lang="en-US" altLang="ja-JP" sz="1400" dirty="0"/>
          </a:p>
          <a:p>
            <a:r>
              <a:rPr lang="ja-JP" altLang="en-US" sz="1400" dirty="0"/>
              <a:t>　　　　　辺と二次項の削減率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5.2</a:t>
            </a:r>
            <a:r>
              <a:rPr lang="ja-JP" altLang="en-US" sz="1400" dirty="0"/>
              <a:t>　各グラフで三つのトポロジーでの埋め込み実験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5.3</a:t>
            </a:r>
            <a:r>
              <a:rPr lang="ja-JP" altLang="en-US" sz="1400" dirty="0"/>
              <a:t>　</a:t>
            </a:r>
            <a:r>
              <a:rPr lang="en-US" altLang="ja-JP" sz="1400" dirty="0"/>
              <a:t>LKH</a:t>
            </a:r>
            <a:r>
              <a:rPr lang="ja-JP" altLang="en-US" sz="1400" dirty="0"/>
              <a:t>と</a:t>
            </a:r>
            <a:r>
              <a:rPr lang="en-US" altLang="ja-JP" sz="1400" dirty="0" err="1"/>
              <a:t>concorde</a:t>
            </a:r>
            <a:r>
              <a:rPr lang="ja-JP" altLang="en-US" sz="1400" dirty="0"/>
              <a:t>で制限された</a:t>
            </a:r>
            <a:r>
              <a:rPr lang="en-US" altLang="ja-JP" sz="1400" dirty="0"/>
              <a:t>TSP</a:t>
            </a:r>
            <a:r>
              <a:rPr lang="ja-JP" altLang="en-US" sz="1400" dirty="0"/>
              <a:t>を解く実験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６．結論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6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035912" y="29779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93332" y="331643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4958398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270095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072981" y="467151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15334"/>
              </p:ext>
            </p:extLst>
          </p:nvPr>
        </p:nvGraphicFramePr>
        <p:xfrm>
          <a:off x="4263081" y="1606993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535656"/>
              </p:ext>
            </p:extLst>
          </p:nvPr>
        </p:nvGraphicFramePr>
        <p:xfrm>
          <a:off x="4263081" y="397587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521412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実行時間の比較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31C76A-AAEA-5BF2-45EC-1574711B40BC}"/>
              </a:ext>
            </a:extLst>
          </p:cNvPr>
          <p:cNvSpPr txBox="1"/>
          <p:nvPr/>
        </p:nvSpPr>
        <p:spPr>
          <a:xfrm>
            <a:off x="7547020" y="3619369"/>
            <a:ext cx="399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それぞれの</a:t>
            </a:r>
            <a:endParaRPr lang="en-US" altLang="ja-JP" dirty="0"/>
          </a:p>
          <a:p>
            <a:r>
              <a:rPr lang="ja-JP" altLang="en-US" dirty="0"/>
              <a:t>上三角行列を</a:t>
            </a:r>
            <a:r>
              <a:rPr lang="en-US" altLang="ja-JP" dirty="0"/>
              <a:t>.tsp</a:t>
            </a:r>
            <a:r>
              <a:rPr lang="ja-JP" altLang="en-US" dirty="0"/>
              <a:t>ファイルに書き込む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9FD4-850C-0B34-8733-39F77C48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45729B-9599-E189-E75B-F004BA7B490B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7914CA7-BB26-6C88-30B1-FAB1C78D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FA6D7C-709C-142C-E3E1-1DC54E27DF66}"/>
              </a:ext>
            </a:extLst>
          </p:cNvPr>
          <p:cNvSpPr txBox="1"/>
          <p:nvPr/>
        </p:nvSpPr>
        <p:spPr>
          <a:xfrm>
            <a:off x="359411" y="871433"/>
            <a:ext cx="44935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Seg</a:t>
            </a:r>
            <a:r>
              <a:rPr lang="ja-JP" altLang="en-US" sz="1600" dirty="0"/>
              <a:t>グラフと</a:t>
            </a:r>
            <a:r>
              <a:rPr lang="en-US" altLang="ja-JP" sz="1600" dirty="0" err="1"/>
              <a:t>nei</a:t>
            </a:r>
            <a:r>
              <a:rPr lang="ja-JP" altLang="en-US" sz="1600" dirty="0"/>
              <a:t>グラフは最適順路が</a:t>
            </a:r>
            <a:r>
              <a:rPr lang="ja-JP" altLang="en-US" sz="1600" b="1" dirty="0"/>
              <a:t>含まれる</a:t>
            </a:r>
            <a:endParaRPr lang="en-US" altLang="ja-JP" sz="1600" b="1" dirty="0"/>
          </a:p>
          <a:p>
            <a:endParaRPr lang="en-US" altLang="ja-JP" sz="1600" dirty="0"/>
          </a:p>
          <a:p>
            <a:r>
              <a:rPr lang="ja-JP" altLang="en-US" sz="1600" dirty="0"/>
              <a:t>一つの問題を解く時、</a:t>
            </a:r>
            <a:endParaRPr lang="en-US" altLang="ja-JP" sz="1600" dirty="0"/>
          </a:p>
          <a:p>
            <a:r>
              <a:rPr lang="ja-JP" altLang="en-US" sz="1600" dirty="0"/>
              <a:t>全</a:t>
            </a:r>
            <a:r>
              <a:rPr lang="en-US" altLang="ja-JP" sz="1600" dirty="0"/>
              <a:t>10</a:t>
            </a:r>
            <a:r>
              <a:rPr lang="ja-JP" altLang="en-US" sz="1600" dirty="0"/>
              <a:t>回のイテレーションが行われる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今回の実験では</a:t>
            </a:r>
            <a:endParaRPr lang="en-US" altLang="ja-JP" sz="1600" dirty="0"/>
          </a:p>
          <a:p>
            <a:r>
              <a:rPr lang="ja-JP" altLang="en-US" sz="1600" dirty="0"/>
              <a:t>一つの問題を解くためにかかる時間を記録した</a:t>
            </a:r>
            <a:endParaRPr lang="zh-CN" altLang="en-US" sz="16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878C645-FC55-B4DD-AA4B-0562158BF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688052"/>
              </p:ext>
            </p:extLst>
          </p:nvPr>
        </p:nvGraphicFramePr>
        <p:xfrm>
          <a:off x="54718" y="2656537"/>
          <a:ext cx="6565696" cy="4145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60163E9D-CA86-4C56-B165-40BD46DAD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63126"/>
              </p:ext>
            </p:extLst>
          </p:nvPr>
        </p:nvGraphicFramePr>
        <p:xfrm>
          <a:off x="7359714" y="981352"/>
          <a:ext cx="477756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784">
                  <a:extLst>
                    <a:ext uri="{9D8B030D-6E8A-4147-A177-3AD203B41FA5}">
                      <a16:colId xmlns:a16="http://schemas.microsoft.com/office/drawing/2014/main" val="3986937696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193144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196</a:t>
                      </a:r>
                      <a:r>
                        <a:rPr lang="ja-JP" altLang="en-US" sz="1600" dirty="0"/>
                        <a:t>個インスタンスの（サイズ</a:t>
                      </a:r>
                      <a:r>
                        <a:rPr lang="en-US" altLang="ja-JP" sz="1600" dirty="0"/>
                        <a:t>5~200</a:t>
                      </a:r>
                      <a:r>
                        <a:rPr lang="ja-JP" altLang="en-US" sz="1600" dirty="0"/>
                        <a:t>）</a:t>
                      </a:r>
                      <a:endParaRPr lang="en-US" altLang="ja-JP" sz="1600" dirty="0"/>
                    </a:p>
                    <a:p>
                      <a:pPr algn="ctr"/>
                      <a:r>
                        <a:rPr lang="ja-JP" altLang="en-US" sz="1600" dirty="0"/>
                        <a:t>所要時間の平均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ドロネー三角形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Seg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6.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9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Nei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43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完全グラフ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230925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77B72F26-0CC8-576B-7B08-A6DD94B3354F}"/>
              </a:ext>
            </a:extLst>
          </p:cNvPr>
          <p:cNvSpPr txBox="1"/>
          <p:nvPr/>
        </p:nvSpPr>
        <p:spPr>
          <a:xfrm>
            <a:off x="7105135" y="4238368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一番辺の個数が少ないドロネー三角形の</a:t>
            </a:r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実行時間が一番短い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完全グラフの</a:t>
            </a:r>
            <a:r>
              <a:rPr lang="en-US" altLang="ja-JP" dirty="0"/>
              <a:t>LKH</a:t>
            </a:r>
            <a:r>
              <a:rPr lang="ja-JP" altLang="en-US" dirty="0"/>
              <a:t>実行時間が</a:t>
            </a:r>
            <a:r>
              <a:rPr lang="en-US" altLang="ja-JP" dirty="0" err="1"/>
              <a:t>nei</a:t>
            </a:r>
            <a:r>
              <a:rPr lang="ja-JP" altLang="en-US" dirty="0"/>
              <a:t>グラフより短い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AFA6484-D2F8-6A5B-A7D7-103FD83235D4}"/>
              </a:ext>
            </a:extLst>
          </p:cNvPr>
          <p:cNvCxnSpPr>
            <a:cxnSpLocks/>
          </p:cNvCxnSpPr>
          <p:nvPr/>
        </p:nvCxnSpPr>
        <p:spPr>
          <a:xfrm>
            <a:off x="7216346" y="1875775"/>
            <a:ext cx="0" cy="1272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6C7F57B-7D8F-98C3-626D-25A89784F24A}"/>
              </a:ext>
            </a:extLst>
          </p:cNvPr>
          <p:cNvSpPr txBox="1"/>
          <p:nvPr/>
        </p:nvSpPr>
        <p:spPr>
          <a:xfrm>
            <a:off x="6788455" y="1779374"/>
            <a:ext cx="309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辺の個数が多くなる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718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33602D-14A5-05C0-41D2-0FEB32CBA60C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17037"/>
              </p:ext>
            </p:extLst>
          </p:nvPr>
        </p:nvGraphicFramePr>
        <p:xfrm>
          <a:off x="708774" y="2084410"/>
          <a:ext cx="4111811" cy="2746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861137"/>
              </p:ext>
            </p:extLst>
          </p:nvPr>
        </p:nvGraphicFramePr>
        <p:xfrm>
          <a:off x="7097789" y="997647"/>
          <a:ext cx="3312778" cy="214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133731"/>
              </p:ext>
            </p:extLst>
          </p:nvPr>
        </p:nvGraphicFramePr>
        <p:xfrm>
          <a:off x="7264777" y="4046225"/>
          <a:ext cx="3208638" cy="207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80" y="3769226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238284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846E-23C7-1D08-EBD2-CBD848DD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C46768-6F40-4AC5-1FA8-3DB52C16EDA6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087EEBF-6886-81F4-0140-BD8115ED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FDF585-C918-1671-4AA0-D15AC3EA8222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915953"/>
              </p:ext>
            </p:extLst>
          </p:nvPr>
        </p:nvGraphicFramePr>
        <p:xfrm>
          <a:off x="454011" y="2646716"/>
          <a:ext cx="4260762" cy="238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FE244F-3FC9-B3AB-51BF-6231E9BA4FFE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7A8DE62-DB79-DC78-0B2B-13182DFA885D}"/>
              </a:ext>
            </a:extLst>
          </p:cNvPr>
          <p:cNvSpPr txBox="1"/>
          <p:nvPr/>
        </p:nvSpPr>
        <p:spPr>
          <a:xfrm>
            <a:off x="454011" y="5145609"/>
            <a:ext cx="43140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  <a:p>
            <a:r>
              <a:rPr lang="ja-JP" altLang="en-US" sz="1400" dirty="0"/>
              <a:t>最適巡回路は大体ドロネー三角形に含まれる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最適巡回路と一致する解がなかなかもらえなかった</a:t>
            </a:r>
            <a:endParaRPr lang="zh-CN" altLang="en-US" sz="1400" dirty="0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456049"/>
              </p:ext>
            </p:extLst>
          </p:nvPr>
        </p:nvGraphicFramePr>
        <p:xfrm>
          <a:off x="7175513" y="906574"/>
          <a:ext cx="3910233" cy="205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80D7C67-61D4-BFE9-5B16-87801ADD95FC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731586"/>
              </p:ext>
            </p:extLst>
          </p:nvPr>
        </p:nvGraphicFramePr>
        <p:xfrm>
          <a:off x="7175511" y="3275218"/>
          <a:ext cx="3910233" cy="2278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C857DF7-CE63-7E60-29D2-0802A90D4996}"/>
              </a:ext>
            </a:extLst>
          </p:cNvPr>
          <p:cNvSpPr txBox="1"/>
          <p:nvPr/>
        </p:nvSpPr>
        <p:spPr>
          <a:xfrm>
            <a:off x="8000351" y="3026513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/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blipFill>
                <a:blip r:embed="rId6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/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/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/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0:139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2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15425</TotalTime>
  <Words>1453</Words>
  <Application>Microsoft Office PowerPoint</Application>
  <PresentationFormat>宽屏</PresentationFormat>
  <Paragraphs>292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LKHとconcordeでの実験</vt:lpstr>
      <vt:lpstr>LKHでの実験結果</vt:lpstr>
      <vt:lpstr>LKHでの実験結果</vt:lpstr>
      <vt:lpstr>LKHでの実験結果</vt:lpstr>
      <vt:lpstr>concordeでの実験結果</vt:lpstr>
      <vt:lpstr>concordeでの実験結果</vt:lpstr>
      <vt:lpstr>concordeでの実験結果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624</cp:revision>
  <dcterms:created xsi:type="dcterms:W3CDTF">2023-04-18T06:26:34Z</dcterms:created>
  <dcterms:modified xsi:type="dcterms:W3CDTF">2024-12-17T08:34:48Z</dcterms:modified>
</cp:coreProperties>
</file>